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9" r:id="rId3"/>
    <p:sldId id="268" r:id="rId4"/>
    <p:sldId id="264" r:id="rId5"/>
    <p:sldId id="258" r:id="rId6"/>
    <p:sldId id="263" r:id="rId7"/>
    <p:sldId id="265" r:id="rId8"/>
    <p:sldId id="266" r:id="rId9"/>
    <p:sldId id="267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3399"/>
    <a:srgbClr val="663300"/>
    <a:srgbClr val="FF7C80"/>
    <a:srgbClr val="FFFF00"/>
    <a:srgbClr val="0033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A9C63-302C-4E79-A1A2-838D2E45B2B0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0B9E3-0487-422C-934D-0751060FB2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946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0B9E3-0487-422C-934D-0751060FB2F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755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069848"/>
            <a:ext cx="7470648" cy="1470025"/>
          </a:xfrm>
        </p:spPr>
        <p:txBody>
          <a:bodyPr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2743200" y="384048"/>
            <a:ext cx="5943600" cy="612648"/>
          </a:xfrm>
        </p:spPr>
        <p:txBody>
          <a:bodyPr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21"/>
          <p:cNvGrpSpPr/>
          <p:nvPr/>
        </p:nvGrpSpPr>
        <p:grpSpPr bwMode="grayWhite">
          <a:xfrm rot="19693411">
            <a:off x="3335008" y="1909248"/>
            <a:ext cx="6021229" cy="4829684"/>
            <a:chOff x="1761807" y="615248"/>
            <a:chExt cx="6021229" cy="4829684"/>
          </a:xfrm>
        </p:grpSpPr>
        <p:grpSp>
          <p:nvGrpSpPr>
            <p:cNvPr id="8" name="Group 42"/>
            <p:cNvGrpSpPr/>
            <p:nvPr userDrawn="1"/>
          </p:nvGrpSpPr>
          <p:grpSpPr bwMode="grayWhite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22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8"/>
            <p:cNvGrpSpPr/>
            <p:nvPr userDrawn="1"/>
          </p:nvGrpSpPr>
          <p:grpSpPr bwMode="grayWhite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20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39"/>
            <p:cNvGrpSpPr/>
            <p:nvPr userDrawn="1"/>
          </p:nvGrpSpPr>
          <p:grpSpPr bwMode="grayWhite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8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37"/>
            <p:cNvGrpSpPr/>
            <p:nvPr userDrawn="1"/>
          </p:nvGrpSpPr>
          <p:grpSpPr bwMode="grayWhite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6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36"/>
            <p:cNvGrpSpPr/>
            <p:nvPr userDrawn="1"/>
          </p:nvGrpSpPr>
          <p:grpSpPr bwMode="grayWhite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4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24" name="Picture 230" descr="s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4648200" y="4419600"/>
            <a:ext cx="895350" cy="9144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7068312" y="356616"/>
            <a:ext cx="16184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6616"/>
            <a:ext cx="6400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4983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232" y="2286000"/>
            <a:ext cx="7772400" cy="1362075"/>
          </a:xfrm>
        </p:spPr>
        <p:txBody>
          <a:bodyPr anchor="t">
            <a:noAutofit/>
          </a:bodyPr>
          <a:lstStyle>
            <a:lvl1pPr algn="ctr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353312"/>
            <a:ext cx="7772400" cy="905256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21"/>
          <p:cNvGrpSpPr/>
          <p:nvPr/>
        </p:nvGrpSpPr>
        <p:grpSpPr bwMode="grayWhite">
          <a:xfrm rot="19693411">
            <a:off x="3335008" y="1909248"/>
            <a:ext cx="6021229" cy="4829684"/>
            <a:chOff x="1761807" y="615248"/>
            <a:chExt cx="6021229" cy="4829684"/>
          </a:xfrm>
        </p:grpSpPr>
        <p:grpSp>
          <p:nvGrpSpPr>
            <p:cNvPr id="8" name="Group 42"/>
            <p:cNvGrpSpPr/>
            <p:nvPr userDrawn="1"/>
          </p:nvGrpSpPr>
          <p:grpSpPr bwMode="grayWhite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22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8"/>
            <p:cNvGrpSpPr/>
            <p:nvPr userDrawn="1"/>
          </p:nvGrpSpPr>
          <p:grpSpPr bwMode="grayWhite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20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39"/>
            <p:cNvGrpSpPr/>
            <p:nvPr userDrawn="1"/>
          </p:nvGrpSpPr>
          <p:grpSpPr bwMode="grayWhite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8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37"/>
            <p:cNvGrpSpPr/>
            <p:nvPr userDrawn="1"/>
          </p:nvGrpSpPr>
          <p:grpSpPr bwMode="grayWhite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6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36"/>
            <p:cNvGrpSpPr/>
            <p:nvPr userDrawn="1"/>
          </p:nvGrpSpPr>
          <p:grpSpPr bwMode="grayWhite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4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24" name="Picture 230" descr="s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4648200" y="4419600"/>
            <a:ext cx="895350" cy="9144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632" y="1289304"/>
            <a:ext cx="40386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728" y="1289304"/>
            <a:ext cx="40386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353312"/>
            <a:ext cx="4041648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93976"/>
            <a:ext cx="4040188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353312"/>
            <a:ext cx="4041648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93976"/>
            <a:ext cx="4041775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152" y="0"/>
            <a:ext cx="7470648" cy="987552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016" y="1371600"/>
            <a:ext cx="4672584" cy="48554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025896" y="1371600"/>
            <a:ext cx="2633472" cy="4873752"/>
          </a:xfrm>
          <a:gradFill>
            <a:gsLst>
              <a:gs pos="0">
                <a:schemeClr val="bg1">
                  <a:lumMod val="95000"/>
                  <a:alpha val="34000"/>
                </a:schemeClr>
              </a:gs>
              <a:gs pos="60000">
                <a:schemeClr val="tx2">
                  <a:lumMod val="20000"/>
                  <a:lumOff val="80000"/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02920" y="4855464"/>
            <a:ext cx="3218688" cy="777240"/>
          </a:xfrm>
          <a:solidFill>
            <a:schemeClr val="bg2">
              <a:lumMod val="50000"/>
            </a:schemeClr>
          </a:solidFill>
        </p:spPr>
        <p:txBody>
          <a:bodyPr anchor="ctr"/>
          <a:lstStyle>
            <a:lvl1pPr algn="ctr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3867912" y="1216152"/>
            <a:ext cx="4626864" cy="4398264"/>
          </a:xfrm>
          <a:solidFill>
            <a:srgbClr val="EAEAEA"/>
          </a:solidFill>
          <a:effectLst>
            <a:outerShdw blurRad="254000" dist="101600" dir="2700000" algn="ctr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" y="1216152"/>
            <a:ext cx="3218688" cy="3575304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White">
          <a:xfrm>
            <a:off x="0" y="0"/>
            <a:ext cx="9144000" cy="6858000"/>
          </a:xfrm>
          <a:prstGeom prst="rect">
            <a:avLst/>
          </a:prstGeom>
          <a:gradFill>
            <a:gsLst>
              <a:gs pos="6000">
                <a:schemeClr val="bg2">
                  <a:lumMod val="50000"/>
                  <a:alpha val="83000"/>
                </a:schemeClr>
              </a:gs>
              <a:gs pos="26000">
                <a:schemeClr val="bg2">
                  <a:lumMod val="50000"/>
                  <a:alpha val="63000"/>
                </a:schemeClr>
              </a:gs>
              <a:gs pos="50000">
                <a:schemeClr val="bg2">
                  <a:lumMod val="50000"/>
                  <a:alpha val="27000"/>
                </a:schemeClr>
              </a:gs>
              <a:gs pos="100000">
                <a:schemeClr val="bg2">
                  <a:lumMod val="50000"/>
                  <a:alpha val="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black">
          <a:xfrm>
            <a:off x="0" y="0"/>
            <a:ext cx="1216152" cy="987552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white">
          <a:xfrm>
            <a:off x="76200" y="1066800"/>
            <a:ext cx="2590800" cy="1219200"/>
          </a:xfrm>
          <a:prstGeom prst="rect">
            <a:avLst/>
          </a:prstGeom>
          <a:blipFill dpi="0" rotWithShape="1">
            <a:blip r:embed="rId13">
              <a:alphaModFix amt="5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36" descr="sta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 rot="-1315059">
            <a:off x="8659903" y="5872449"/>
            <a:ext cx="542925" cy="555625"/>
          </a:xfrm>
          <a:prstGeom prst="rect">
            <a:avLst/>
          </a:prstGeom>
          <a:noFill/>
        </p:spPr>
      </p:pic>
      <p:pic>
        <p:nvPicPr>
          <p:cNvPr id="11" name="Picture 139" descr="sta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 rot="-1315059" flipH="1" flipV="1">
            <a:off x="152400" y="4724400"/>
            <a:ext cx="425450" cy="434975"/>
          </a:xfrm>
          <a:prstGeom prst="rect">
            <a:avLst/>
          </a:prstGeom>
          <a:noFill/>
        </p:spPr>
      </p:pic>
      <p:pic>
        <p:nvPicPr>
          <p:cNvPr id="12" name="Picture 99" descr="sta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 rot="-1315059">
            <a:off x="533400" y="152400"/>
            <a:ext cx="692150" cy="708025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/>
          <p:nvPr/>
        </p:nvCxnSpPr>
        <p:spPr bwMode="white">
          <a:xfrm>
            <a:off x="1216946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ltGray">
          <a:xfrm>
            <a:off x="8714232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ltGray">
          <a:xfrm>
            <a:off x="2670048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grayWhite">
          <a:xfrm>
            <a:off x="0" y="990600"/>
            <a:ext cx="9144000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grayWhite">
          <a:xfrm>
            <a:off x="5788152" y="1069848"/>
            <a:ext cx="3355848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01"/>
          <p:cNvGrpSpPr>
            <a:grpSpLocks/>
          </p:cNvGrpSpPr>
          <p:nvPr/>
        </p:nvGrpSpPr>
        <p:grpSpPr bwMode="ltGray">
          <a:xfrm>
            <a:off x="-61512" y="-103188"/>
            <a:ext cx="4100112" cy="4217988"/>
            <a:chOff x="-80" y="-65"/>
            <a:chExt cx="2624" cy="2631"/>
          </a:xfrm>
          <a:solidFill>
            <a:schemeClr val="bg2">
              <a:lumMod val="20000"/>
              <a:lumOff val="80000"/>
              <a:alpha val="10196"/>
            </a:schemeClr>
          </a:solidFill>
        </p:grpSpPr>
        <p:sp>
          <p:nvSpPr>
            <p:cNvPr id="19" name="Freeform 102"/>
            <p:cNvSpPr>
              <a:spLocks/>
            </p:cNvSpPr>
            <p:nvPr/>
          </p:nvSpPr>
          <p:spPr bwMode="ltGray">
            <a:xfrm>
              <a:off x="1703" y="0"/>
              <a:ext cx="73" cy="34"/>
            </a:xfrm>
            <a:custGeom>
              <a:avLst/>
              <a:gdLst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32 w 711"/>
                <a:gd name="connsiteY2" fmla="*/ 401 h 451"/>
                <a:gd name="connsiteX3" fmla="*/ 112 w 711"/>
                <a:gd name="connsiteY3" fmla="*/ 367 h 451"/>
                <a:gd name="connsiteX4" fmla="*/ 94 w 711"/>
                <a:gd name="connsiteY4" fmla="*/ 335 h 451"/>
                <a:gd name="connsiteX5" fmla="*/ 674 w 711"/>
                <a:gd name="connsiteY5" fmla="*/ 0 h 451"/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85 w 711"/>
                <a:gd name="connsiteY2" fmla="*/ 369 h 451"/>
                <a:gd name="connsiteX3" fmla="*/ 132 w 711"/>
                <a:gd name="connsiteY3" fmla="*/ 401 h 451"/>
                <a:gd name="connsiteX4" fmla="*/ 112 w 711"/>
                <a:gd name="connsiteY4" fmla="*/ 367 h 451"/>
                <a:gd name="connsiteX5" fmla="*/ 94 w 711"/>
                <a:gd name="connsiteY5" fmla="*/ 335 h 451"/>
                <a:gd name="connsiteX6" fmla="*/ 674 w 711"/>
                <a:gd name="connsiteY6" fmla="*/ 0 h 451"/>
                <a:gd name="connsiteX0" fmla="*/ 674 w 711"/>
                <a:gd name="connsiteY0" fmla="*/ 0 h 401"/>
                <a:gd name="connsiteX1" fmla="*/ 711 w 711"/>
                <a:gd name="connsiteY1" fmla="*/ 67 h 401"/>
                <a:gd name="connsiteX2" fmla="*/ 185 w 711"/>
                <a:gd name="connsiteY2" fmla="*/ 369 h 401"/>
                <a:gd name="connsiteX3" fmla="*/ 132 w 711"/>
                <a:gd name="connsiteY3" fmla="*/ 401 h 401"/>
                <a:gd name="connsiteX4" fmla="*/ 112 w 711"/>
                <a:gd name="connsiteY4" fmla="*/ 367 h 401"/>
                <a:gd name="connsiteX5" fmla="*/ 94 w 711"/>
                <a:gd name="connsiteY5" fmla="*/ 335 h 401"/>
                <a:gd name="connsiteX6" fmla="*/ 674 w 711"/>
                <a:gd name="connsiteY6" fmla="*/ 0 h 401"/>
                <a:gd name="connsiteX0" fmla="*/ 562 w 599"/>
                <a:gd name="connsiteY0" fmla="*/ 0 h 401"/>
                <a:gd name="connsiteX1" fmla="*/ 599 w 599"/>
                <a:gd name="connsiteY1" fmla="*/ 67 h 401"/>
                <a:gd name="connsiteX2" fmla="*/ 73 w 599"/>
                <a:gd name="connsiteY2" fmla="*/ 369 h 401"/>
                <a:gd name="connsiteX3" fmla="*/ 20 w 599"/>
                <a:gd name="connsiteY3" fmla="*/ 401 h 401"/>
                <a:gd name="connsiteX4" fmla="*/ 0 w 599"/>
                <a:gd name="connsiteY4" fmla="*/ 367 h 401"/>
                <a:gd name="connsiteX5" fmla="*/ 562 w 599"/>
                <a:gd name="connsiteY5" fmla="*/ 0 h 401"/>
                <a:gd name="connsiteX0" fmla="*/ 0 w 599"/>
                <a:gd name="connsiteY0" fmla="*/ 300 h 334"/>
                <a:gd name="connsiteX1" fmla="*/ 599 w 599"/>
                <a:gd name="connsiteY1" fmla="*/ 0 h 334"/>
                <a:gd name="connsiteX2" fmla="*/ 73 w 599"/>
                <a:gd name="connsiteY2" fmla="*/ 302 h 334"/>
                <a:gd name="connsiteX3" fmla="*/ 20 w 599"/>
                <a:gd name="connsiteY3" fmla="*/ 334 h 334"/>
                <a:gd name="connsiteX4" fmla="*/ 0 w 599"/>
                <a:gd name="connsiteY4" fmla="*/ 300 h 334"/>
                <a:gd name="connsiteX0" fmla="*/ 0 w 73"/>
                <a:gd name="connsiteY0" fmla="*/ 5 h 39"/>
                <a:gd name="connsiteX1" fmla="*/ 73 w 73"/>
                <a:gd name="connsiteY1" fmla="*/ 7 h 39"/>
                <a:gd name="connsiteX2" fmla="*/ 20 w 73"/>
                <a:gd name="connsiteY2" fmla="*/ 39 h 39"/>
                <a:gd name="connsiteX3" fmla="*/ 0 w 73"/>
                <a:gd name="connsiteY3" fmla="*/ 5 h 39"/>
                <a:gd name="connsiteX0" fmla="*/ 0 w 73"/>
                <a:gd name="connsiteY0" fmla="*/ 0 h 34"/>
                <a:gd name="connsiteX1" fmla="*/ 73 w 73"/>
                <a:gd name="connsiteY1" fmla="*/ 2 h 34"/>
                <a:gd name="connsiteX2" fmla="*/ 20 w 73"/>
                <a:gd name="connsiteY2" fmla="*/ 34 h 34"/>
                <a:gd name="connsiteX3" fmla="*/ 0 w 73"/>
                <a:gd name="connsiteY3" fmla="*/ 0 h 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" h="34">
                  <a:moveTo>
                    <a:pt x="0" y="0"/>
                  </a:moveTo>
                  <a:cubicBezTo>
                    <a:pt x="24" y="1"/>
                    <a:pt x="49" y="1"/>
                    <a:pt x="73" y="2"/>
                  </a:cubicBezTo>
                  <a:lnTo>
                    <a:pt x="20" y="34"/>
                  </a:lnTo>
                  <a:cubicBezTo>
                    <a:pt x="13" y="23"/>
                    <a:pt x="7" y="1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03"/>
            <p:cNvSpPr>
              <a:spLocks/>
            </p:cNvSpPr>
            <p:nvPr/>
          </p:nvSpPr>
          <p:spPr bwMode="ltGray">
            <a:xfrm>
              <a:off x="1739" y="2"/>
              <a:ext cx="314" cy="131"/>
            </a:xfrm>
            <a:custGeom>
              <a:avLst/>
              <a:gdLst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3 w 638"/>
                <a:gd name="connsiteY2" fmla="*/ 353 h 353"/>
                <a:gd name="connsiteX3" fmla="*/ 0 w 638"/>
                <a:gd name="connsiteY3" fmla="*/ 284 h 353"/>
                <a:gd name="connsiteX4" fmla="*/ 129 w 638"/>
                <a:gd name="connsiteY4" fmla="*/ 222 h 353"/>
                <a:gd name="connsiteX5" fmla="*/ 607 w 638"/>
                <a:gd name="connsiteY5" fmla="*/ 0 h 353"/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14 w 638"/>
                <a:gd name="connsiteY2" fmla="*/ 222 h 353"/>
                <a:gd name="connsiteX3" fmla="*/ 33 w 638"/>
                <a:gd name="connsiteY3" fmla="*/ 353 h 353"/>
                <a:gd name="connsiteX4" fmla="*/ 0 w 638"/>
                <a:gd name="connsiteY4" fmla="*/ 284 h 353"/>
                <a:gd name="connsiteX5" fmla="*/ 129 w 638"/>
                <a:gd name="connsiteY5" fmla="*/ 222 h 353"/>
                <a:gd name="connsiteX6" fmla="*/ 607 w 638"/>
                <a:gd name="connsiteY6" fmla="*/ 0 h 353"/>
                <a:gd name="connsiteX0" fmla="*/ 129 w 638"/>
                <a:gd name="connsiteY0" fmla="*/ 151 h 282"/>
                <a:gd name="connsiteX1" fmla="*/ 638 w 638"/>
                <a:gd name="connsiteY1" fmla="*/ 0 h 282"/>
                <a:gd name="connsiteX2" fmla="*/ 314 w 638"/>
                <a:gd name="connsiteY2" fmla="*/ 151 h 282"/>
                <a:gd name="connsiteX3" fmla="*/ 33 w 638"/>
                <a:gd name="connsiteY3" fmla="*/ 282 h 282"/>
                <a:gd name="connsiteX4" fmla="*/ 0 w 638"/>
                <a:gd name="connsiteY4" fmla="*/ 213 h 282"/>
                <a:gd name="connsiteX5" fmla="*/ 129 w 638"/>
                <a:gd name="connsiteY5" fmla="*/ 151 h 282"/>
                <a:gd name="connsiteX0" fmla="*/ 129 w 314"/>
                <a:gd name="connsiteY0" fmla="*/ 0 h 131"/>
                <a:gd name="connsiteX1" fmla="*/ 314 w 314"/>
                <a:gd name="connsiteY1" fmla="*/ 0 h 131"/>
                <a:gd name="connsiteX2" fmla="*/ 33 w 314"/>
                <a:gd name="connsiteY2" fmla="*/ 131 h 131"/>
                <a:gd name="connsiteX3" fmla="*/ 0 w 314"/>
                <a:gd name="connsiteY3" fmla="*/ 62 h 131"/>
                <a:gd name="connsiteX4" fmla="*/ 129 w 314"/>
                <a:gd name="connsiteY4" fmla="*/ 0 h 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" h="131">
                  <a:moveTo>
                    <a:pt x="129" y="0"/>
                  </a:moveTo>
                  <a:lnTo>
                    <a:pt x="314" y="0"/>
                  </a:lnTo>
                  <a:lnTo>
                    <a:pt x="33" y="131"/>
                  </a:lnTo>
                  <a:lnTo>
                    <a:pt x="0" y="62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04"/>
            <p:cNvSpPr>
              <a:spLocks/>
            </p:cNvSpPr>
            <p:nvPr/>
          </p:nvSpPr>
          <p:spPr bwMode="ltGray">
            <a:xfrm>
              <a:off x="1785" y="-65"/>
              <a:ext cx="654" cy="301"/>
            </a:xfrm>
            <a:custGeom>
              <a:avLst/>
              <a:gdLst/>
              <a:ahLst/>
              <a:cxnLst>
                <a:cxn ang="0">
                  <a:pos x="629" y="0"/>
                </a:cxn>
                <a:cxn ang="0">
                  <a:pos x="654" y="73"/>
                </a:cxn>
                <a:cxn ang="0">
                  <a:pos x="26" y="301"/>
                </a:cxn>
                <a:cxn ang="0">
                  <a:pos x="0" y="229"/>
                </a:cxn>
                <a:cxn ang="0">
                  <a:pos x="629" y="0"/>
                </a:cxn>
              </a:cxnLst>
              <a:rect l="0" t="0" r="r" b="b"/>
              <a:pathLst>
                <a:path w="654" h="301">
                  <a:moveTo>
                    <a:pt x="629" y="0"/>
                  </a:moveTo>
                  <a:lnTo>
                    <a:pt x="654" y="73"/>
                  </a:lnTo>
                  <a:lnTo>
                    <a:pt x="26" y="301"/>
                  </a:lnTo>
                  <a:lnTo>
                    <a:pt x="0" y="229"/>
                  </a:lnTo>
                  <a:lnTo>
                    <a:pt x="6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05"/>
            <p:cNvSpPr>
              <a:spLocks/>
            </p:cNvSpPr>
            <p:nvPr/>
          </p:nvSpPr>
          <p:spPr bwMode="ltGray">
            <a:xfrm>
              <a:off x="1821" y="94"/>
              <a:ext cx="666" cy="248"/>
            </a:xfrm>
            <a:custGeom>
              <a:avLst/>
              <a:gdLst/>
              <a:ahLst/>
              <a:cxnLst>
                <a:cxn ang="0">
                  <a:pos x="647" y="0"/>
                </a:cxn>
                <a:cxn ang="0">
                  <a:pos x="666" y="75"/>
                </a:cxn>
                <a:cxn ang="0">
                  <a:pos x="20" y="248"/>
                </a:cxn>
                <a:cxn ang="0">
                  <a:pos x="0" y="174"/>
                </a:cxn>
                <a:cxn ang="0">
                  <a:pos x="647" y="0"/>
                </a:cxn>
              </a:cxnLst>
              <a:rect l="0" t="0" r="r" b="b"/>
              <a:pathLst>
                <a:path w="666" h="248">
                  <a:moveTo>
                    <a:pt x="647" y="0"/>
                  </a:moveTo>
                  <a:lnTo>
                    <a:pt x="666" y="75"/>
                  </a:lnTo>
                  <a:lnTo>
                    <a:pt x="20" y="248"/>
                  </a:lnTo>
                  <a:lnTo>
                    <a:pt x="0" y="174"/>
                  </a:lnTo>
                  <a:lnTo>
                    <a:pt x="6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06"/>
            <p:cNvSpPr>
              <a:spLocks/>
            </p:cNvSpPr>
            <p:nvPr/>
          </p:nvSpPr>
          <p:spPr bwMode="ltGray">
            <a:xfrm>
              <a:off x="1848" y="258"/>
              <a:ext cx="673" cy="192"/>
            </a:xfrm>
            <a:custGeom>
              <a:avLst/>
              <a:gdLst/>
              <a:ahLst/>
              <a:cxnLst>
                <a:cxn ang="0">
                  <a:pos x="659" y="0"/>
                </a:cxn>
                <a:cxn ang="0">
                  <a:pos x="673" y="76"/>
                </a:cxn>
                <a:cxn ang="0">
                  <a:pos x="14" y="192"/>
                </a:cxn>
                <a:cxn ang="0">
                  <a:pos x="0" y="116"/>
                </a:cxn>
                <a:cxn ang="0">
                  <a:pos x="659" y="0"/>
                </a:cxn>
              </a:cxnLst>
              <a:rect l="0" t="0" r="r" b="b"/>
              <a:pathLst>
                <a:path w="673" h="192">
                  <a:moveTo>
                    <a:pt x="659" y="0"/>
                  </a:moveTo>
                  <a:lnTo>
                    <a:pt x="673" y="76"/>
                  </a:lnTo>
                  <a:lnTo>
                    <a:pt x="14" y="192"/>
                  </a:lnTo>
                  <a:lnTo>
                    <a:pt x="0" y="116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07"/>
            <p:cNvSpPr>
              <a:spLocks/>
            </p:cNvSpPr>
            <p:nvPr/>
          </p:nvSpPr>
          <p:spPr bwMode="ltGray">
            <a:xfrm>
              <a:off x="1867" y="424"/>
              <a:ext cx="673" cy="136"/>
            </a:xfrm>
            <a:custGeom>
              <a:avLst/>
              <a:gdLst/>
              <a:ahLst/>
              <a:cxnLst>
                <a:cxn ang="0">
                  <a:pos x="666" y="0"/>
                </a:cxn>
                <a:cxn ang="0">
                  <a:pos x="673" y="78"/>
                </a:cxn>
                <a:cxn ang="0">
                  <a:pos x="6" y="136"/>
                </a:cxn>
                <a:cxn ang="0">
                  <a:pos x="0" y="59"/>
                </a:cxn>
                <a:cxn ang="0">
                  <a:pos x="666" y="0"/>
                </a:cxn>
              </a:cxnLst>
              <a:rect l="0" t="0" r="r" b="b"/>
              <a:pathLst>
                <a:path w="673" h="136">
                  <a:moveTo>
                    <a:pt x="666" y="0"/>
                  </a:moveTo>
                  <a:lnTo>
                    <a:pt x="673" y="78"/>
                  </a:lnTo>
                  <a:lnTo>
                    <a:pt x="6" y="136"/>
                  </a:lnTo>
                  <a:lnTo>
                    <a:pt x="0" y="59"/>
                  </a:lnTo>
                  <a:lnTo>
                    <a:pt x="6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108"/>
            <p:cNvSpPr>
              <a:spLocks noChangeArrowheads="1"/>
            </p:cNvSpPr>
            <p:nvPr/>
          </p:nvSpPr>
          <p:spPr bwMode="ltGray">
            <a:xfrm>
              <a:off x="1875" y="593"/>
              <a:ext cx="669" cy="77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09"/>
            <p:cNvSpPr>
              <a:spLocks/>
            </p:cNvSpPr>
            <p:nvPr/>
          </p:nvSpPr>
          <p:spPr bwMode="ltGray">
            <a:xfrm>
              <a:off x="1867" y="703"/>
              <a:ext cx="673" cy="13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673" y="59"/>
                </a:cxn>
                <a:cxn ang="0">
                  <a:pos x="667" y="135"/>
                </a:cxn>
                <a:cxn ang="0">
                  <a:pos x="0" y="76"/>
                </a:cxn>
                <a:cxn ang="0">
                  <a:pos x="7" y="0"/>
                </a:cxn>
              </a:cxnLst>
              <a:rect l="0" t="0" r="r" b="b"/>
              <a:pathLst>
                <a:path w="673" h="135">
                  <a:moveTo>
                    <a:pt x="7" y="0"/>
                  </a:moveTo>
                  <a:lnTo>
                    <a:pt x="673" y="59"/>
                  </a:lnTo>
                  <a:lnTo>
                    <a:pt x="667" y="135"/>
                  </a:lnTo>
                  <a:lnTo>
                    <a:pt x="0" y="76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10"/>
            <p:cNvSpPr>
              <a:spLocks/>
            </p:cNvSpPr>
            <p:nvPr/>
          </p:nvSpPr>
          <p:spPr bwMode="ltGray">
            <a:xfrm>
              <a:off x="1849" y="813"/>
              <a:ext cx="674" cy="19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4" y="116"/>
                </a:cxn>
                <a:cxn ang="0">
                  <a:pos x="660" y="192"/>
                </a:cxn>
                <a:cxn ang="0">
                  <a:pos x="0" y="75"/>
                </a:cxn>
                <a:cxn ang="0">
                  <a:pos x="14" y="0"/>
                </a:cxn>
              </a:cxnLst>
              <a:rect l="0" t="0" r="r" b="b"/>
              <a:pathLst>
                <a:path w="674" h="192">
                  <a:moveTo>
                    <a:pt x="14" y="0"/>
                  </a:moveTo>
                  <a:lnTo>
                    <a:pt x="674" y="116"/>
                  </a:lnTo>
                  <a:lnTo>
                    <a:pt x="660" y="192"/>
                  </a:lnTo>
                  <a:lnTo>
                    <a:pt x="0" y="75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11"/>
            <p:cNvSpPr>
              <a:spLocks/>
            </p:cNvSpPr>
            <p:nvPr/>
          </p:nvSpPr>
          <p:spPr bwMode="ltGray">
            <a:xfrm>
              <a:off x="1822" y="921"/>
              <a:ext cx="667" cy="2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67" y="173"/>
                </a:cxn>
                <a:cxn ang="0">
                  <a:pos x="647" y="247"/>
                </a:cxn>
                <a:cxn ang="0">
                  <a:pos x="0" y="74"/>
                </a:cxn>
                <a:cxn ang="0">
                  <a:pos x="20" y="0"/>
                </a:cxn>
              </a:cxnLst>
              <a:rect l="0" t="0" r="r" b="b"/>
              <a:pathLst>
                <a:path w="667" h="247">
                  <a:moveTo>
                    <a:pt x="20" y="0"/>
                  </a:moveTo>
                  <a:lnTo>
                    <a:pt x="667" y="173"/>
                  </a:lnTo>
                  <a:lnTo>
                    <a:pt x="647" y="247"/>
                  </a:lnTo>
                  <a:lnTo>
                    <a:pt x="0" y="74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12"/>
            <p:cNvSpPr>
              <a:spLocks/>
            </p:cNvSpPr>
            <p:nvPr/>
          </p:nvSpPr>
          <p:spPr bwMode="ltGray">
            <a:xfrm>
              <a:off x="1787" y="1027"/>
              <a:ext cx="655" cy="301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655" y="229"/>
                </a:cxn>
                <a:cxn ang="0">
                  <a:pos x="629" y="301"/>
                </a:cxn>
                <a:cxn ang="0">
                  <a:pos x="0" y="72"/>
                </a:cxn>
                <a:cxn ang="0">
                  <a:pos x="26" y="0"/>
                </a:cxn>
              </a:cxnLst>
              <a:rect l="0" t="0" r="r" b="b"/>
              <a:pathLst>
                <a:path w="655" h="301">
                  <a:moveTo>
                    <a:pt x="26" y="0"/>
                  </a:moveTo>
                  <a:lnTo>
                    <a:pt x="655" y="229"/>
                  </a:lnTo>
                  <a:lnTo>
                    <a:pt x="629" y="301"/>
                  </a:lnTo>
                  <a:lnTo>
                    <a:pt x="0" y="7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13"/>
            <p:cNvSpPr>
              <a:spLocks/>
            </p:cNvSpPr>
            <p:nvPr/>
          </p:nvSpPr>
          <p:spPr bwMode="ltGray">
            <a:xfrm>
              <a:off x="1742" y="1130"/>
              <a:ext cx="639" cy="353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639" y="283"/>
                </a:cxn>
                <a:cxn ang="0">
                  <a:pos x="606" y="353"/>
                </a:cxn>
                <a:cxn ang="0">
                  <a:pos x="0" y="70"/>
                </a:cxn>
                <a:cxn ang="0">
                  <a:pos x="32" y="0"/>
                </a:cxn>
              </a:cxnLst>
              <a:rect l="0" t="0" r="r" b="b"/>
              <a:pathLst>
                <a:path w="639" h="353">
                  <a:moveTo>
                    <a:pt x="32" y="0"/>
                  </a:moveTo>
                  <a:lnTo>
                    <a:pt x="639" y="283"/>
                  </a:lnTo>
                  <a:lnTo>
                    <a:pt x="606" y="353"/>
                  </a:lnTo>
                  <a:lnTo>
                    <a:pt x="0" y="7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114"/>
            <p:cNvSpPr>
              <a:spLocks/>
            </p:cNvSpPr>
            <p:nvPr/>
          </p:nvSpPr>
          <p:spPr bwMode="ltGray">
            <a:xfrm>
              <a:off x="1689" y="1230"/>
              <a:ext cx="617" cy="400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617" y="334"/>
                </a:cxn>
                <a:cxn ang="0">
                  <a:pos x="579" y="400"/>
                </a:cxn>
                <a:cxn ang="0">
                  <a:pos x="0" y="66"/>
                </a:cxn>
                <a:cxn ang="0">
                  <a:pos x="37" y="0"/>
                </a:cxn>
              </a:cxnLst>
              <a:rect l="0" t="0" r="r" b="b"/>
              <a:pathLst>
                <a:path w="617" h="400">
                  <a:moveTo>
                    <a:pt x="37" y="0"/>
                  </a:moveTo>
                  <a:lnTo>
                    <a:pt x="617" y="334"/>
                  </a:lnTo>
                  <a:lnTo>
                    <a:pt x="579" y="400"/>
                  </a:lnTo>
                  <a:lnTo>
                    <a:pt x="0" y="66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115"/>
            <p:cNvSpPr>
              <a:spLocks/>
            </p:cNvSpPr>
            <p:nvPr/>
          </p:nvSpPr>
          <p:spPr bwMode="ltGray">
            <a:xfrm>
              <a:off x="1627" y="1325"/>
              <a:ext cx="592" cy="446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2" y="383"/>
                </a:cxn>
                <a:cxn ang="0">
                  <a:pos x="548" y="446"/>
                </a:cxn>
                <a:cxn ang="0">
                  <a:pos x="0" y="62"/>
                </a:cxn>
                <a:cxn ang="0">
                  <a:pos x="44" y="0"/>
                </a:cxn>
              </a:cxnLst>
              <a:rect l="0" t="0" r="r" b="b"/>
              <a:pathLst>
                <a:path w="592" h="446">
                  <a:moveTo>
                    <a:pt x="44" y="0"/>
                  </a:moveTo>
                  <a:lnTo>
                    <a:pt x="592" y="383"/>
                  </a:lnTo>
                  <a:lnTo>
                    <a:pt x="548" y="446"/>
                  </a:lnTo>
                  <a:lnTo>
                    <a:pt x="0" y="62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116"/>
            <p:cNvSpPr>
              <a:spLocks/>
            </p:cNvSpPr>
            <p:nvPr/>
          </p:nvSpPr>
          <p:spPr bwMode="ltGray">
            <a:xfrm>
              <a:off x="1558" y="1414"/>
              <a:ext cx="562" cy="48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562" y="430"/>
                </a:cxn>
                <a:cxn ang="0">
                  <a:pos x="511" y="489"/>
                </a:cxn>
                <a:cxn ang="0">
                  <a:pos x="0" y="58"/>
                </a:cxn>
                <a:cxn ang="0">
                  <a:pos x="49" y="0"/>
                </a:cxn>
              </a:cxnLst>
              <a:rect l="0" t="0" r="r" b="b"/>
              <a:pathLst>
                <a:path w="562" h="489">
                  <a:moveTo>
                    <a:pt x="49" y="0"/>
                  </a:moveTo>
                  <a:lnTo>
                    <a:pt x="562" y="430"/>
                  </a:lnTo>
                  <a:lnTo>
                    <a:pt x="511" y="489"/>
                  </a:lnTo>
                  <a:lnTo>
                    <a:pt x="0" y="58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117"/>
            <p:cNvSpPr>
              <a:spLocks/>
            </p:cNvSpPr>
            <p:nvPr/>
          </p:nvSpPr>
          <p:spPr bwMode="ltGray">
            <a:xfrm>
              <a:off x="1480" y="1498"/>
              <a:ext cx="529" cy="527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29" y="473"/>
                </a:cxn>
                <a:cxn ang="0">
                  <a:pos x="474" y="527"/>
                </a:cxn>
                <a:cxn ang="0">
                  <a:pos x="0" y="54"/>
                </a:cxn>
                <a:cxn ang="0">
                  <a:pos x="56" y="0"/>
                </a:cxn>
              </a:cxnLst>
              <a:rect l="0" t="0" r="r" b="b"/>
              <a:pathLst>
                <a:path w="529" h="527">
                  <a:moveTo>
                    <a:pt x="56" y="0"/>
                  </a:moveTo>
                  <a:lnTo>
                    <a:pt x="529" y="473"/>
                  </a:lnTo>
                  <a:lnTo>
                    <a:pt x="474" y="527"/>
                  </a:lnTo>
                  <a:lnTo>
                    <a:pt x="0" y="54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18"/>
            <p:cNvSpPr>
              <a:spLocks/>
            </p:cNvSpPr>
            <p:nvPr/>
          </p:nvSpPr>
          <p:spPr bwMode="ltGray">
            <a:xfrm>
              <a:off x="1397" y="1574"/>
              <a:ext cx="490" cy="562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490" y="513"/>
                </a:cxn>
                <a:cxn ang="0">
                  <a:pos x="430" y="562"/>
                </a:cxn>
                <a:cxn ang="0">
                  <a:pos x="0" y="51"/>
                </a:cxn>
                <a:cxn ang="0">
                  <a:pos x="59" y="0"/>
                </a:cxn>
              </a:cxnLst>
              <a:rect l="0" t="0" r="r" b="b"/>
              <a:pathLst>
                <a:path w="490" h="562">
                  <a:moveTo>
                    <a:pt x="59" y="0"/>
                  </a:moveTo>
                  <a:lnTo>
                    <a:pt x="490" y="513"/>
                  </a:lnTo>
                  <a:lnTo>
                    <a:pt x="430" y="562"/>
                  </a:lnTo>
                  <a:lnTo>
                    <a:pt x="0" y="51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19"/>
            <p:cNvSpPr>
              <a:spLocks/>
            </p:cNvSpPr>
            <p:nvPr/>
          </p:nvSpPr>
          <p:spPr bwMode="ltGray">
            <a:xfrm>
              <a:off x="1308" y="1644"/>
              <a:ext cx="446" cy="593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446" y="548"/>
                </a:cxn>
                <a:cxn ang="0">
                  <a:pos x="384" y="593"/>
                </a:cxn>
                <a:cxn ang="0">
                  <a:pos x="0" y="45"/>
                </a:cxn>
                <a:cxn ang="0">
                  <a:pos x="64" y="0"/>
                </a:cxn>
              </a:cxnLst>
              <a:rect l="0" t="0" r="r" b="b"/>
              <a:pathLst>
                <a:path w="446" h="593">
                  <a:moveTo>
                    <a:pt x="64" y="0"/>
                  </a:moveTo>
                  <a:lnTo>
                    <a:pt x="446" y="548"/>
                  </a:lnTo>
                  <a:lnTo>
                    <a:pt x="384" y="593"/>
                  </a:lnTo>
                  <a:lnTo>
                    <a:pt x="0" y="45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20"/>
            <p:cNvSpPr>
              <a:spLocks/>
            </p:cNvSpPr>
            <p:nvPr/>
          </p:nvSpPr>
          <p:spPr bwMode="ltGray">
            <a:xfrm>
              <a:off x="1214" y="1707"/>
              <a:ext cx="401" cy="618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401" y="579"/>
                </a:cxn>
                <a:cxn ang="0">
                  <a:pos x="334" y="618"/>
                </a:cxn>
                <a:cxn ang="0">
                  <a:pos x="0" y="38"/>
                </a:cxn>
                <a:cxn ang="0">
                  <a:pos x="66" y="0"/>
                </a:cxn>
              </a:cxnLst>
              <a:rect l="0" t="0" r="r" b="b"/>
              <a:pathLst>
                <a:path w="401" h="618">
                  <a:moveTo>
                    <a:pt x="66" y="0"/>
                  </a:moveTo>
                  <a:lnTo>
                    <a:pt x="401" y="579"/>
                  </a:lnTo>
                  <a:lnTo>
                    <a:pt x="334" y="618"/>
                  </a:lnTo>
                  <a:lnTo>
                    <a:pt x="0" y="38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21"/>
            <p:cNvSpPr>
              <a:spLocks/>
            </p:cNvSpPr>
            <p:nvPr/>
          </p:nvSpPr>
          <p:spPr bwMode="ltGray">
            <a:xfrm>
              <a:off x="1115" y="1760"/>
              <a:ext cx="353" cy="640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53" y="607"/>
                </a:cxn>
                <a:cxn ang="0">
                  <a:pos x="282" y="640"/>
                </a:cxn>
                <a:cxn ang="0">
                  <a:pos x="0" y="33"/>
                </a:cxn>
                <a:cxn ang="0">
                  <a:pos x="69" y="0"/>
                </a:cxn>
              </a:cxnLst>
              <a:rect l="0" t="0" r="r" b="b"/>
              <a:pathLst>
                <a:path w="353" h="640">
                  <a:moveTo>
                    <a:pt x="69" y="0"/>
                  </a:moveTo>
                  <a:lnTo>
                    <a:pt x="353" y="607"/>
                  </a:lnTo>
                  <a:lnTo>
                    <a:pt x="282" y="640"/>
                  </a:lnTo>
                  <a:lnTo>
                    <a:pt x="0" y="3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2"/>
            <p:cNvSpPr>
              <a:spLocks/>
            </p:cNvSpPr>
            <p:nvPr/>
          </p:nvSpPr>
          <p:spPr bwMode="ltGray">
            <a:xfrm>
              <a:off x="1012" y="1806"/>
              <a:ext cx="301" cy="656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301" y="629"/>
                </a:cxn>
                <a:cxn ang="0">
                  <a:pos x="228" y="656"/>
                </a:cxn>
                <a:cxn ang="0">
                  <a:pos x="0" y="27"/>
                </a:cxn>
                <a:cxn ang="0">
                  <a:pos x="72" y="0"/>
                </a:cxn>
              </a:cxnLst>
              <a:rect l="0" t="0" r="r" b="b"/>
              <a:pathLst>
                <a:path w="301" h="656">
                  <a:moveTo>
                    <a:pt x="72" y="0"/>
                  </a:moveTo>
                  <a:lnTo>
                    <a:pt x="301" y="629"/>
                  </a:lnTo>
                  <a:lnTo>
                    <a:pt x="228" y="656"/>
                  </a:lnTo>
                  <a:lnTo>
                    <a:pt x="0" y="27"/>
                  </a:lnTo>
                  <a:lnTo>
                    <a:pt x="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23"/>
            <p:cNvSpPr>
              <a:spLocks/>
            </p:cNvSpPr>
            <p:nvPr/>
          </p:nvSpPr>
          <p:spPr bwMode="ltGray">
            <a:xfrm>
              <a:off x="906" y="1844"/>
              <a:ext cx="248" cy="666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248" y="646"/>
                </a:cxn>
                <a:cxn ang="0">
                  <a:pos x="173" y="666"/>
                </a:cxn>
                <a:cxn ang="0">
                  <a:pos x="0" y="18"/>
                </a:cxn>
                <a:cxn ang="0">
                  <a:pos x="74" y="0"/>
                </a:cxn>
              </a:cxnLst>
              <a:rect l="0" t="0" r="r" b="b"/>
              <a:pathLst>
                <a:path w="248" h="666">
                  <a:moveTo>
                    <a:pt x="74" y="0"/>
                  </a:moveTo>
                  <a:lnTo>
                    <a:pt x="248" y="646"/>
                  </a:lnTo>
                  <a:lnTo>
                    <a:pt x="173" y="666"/>
                  </a:lnTo>
                  <a:lnTo>
                    <a:pt x="0" y="18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24"/>
            <p:cNvSpPr>
              <a:spLocks/>
            </p:cNvSpPr>
            <p:nvPr/>
          </p:nvSpPr>
          <p:spPr bwMode="ltGray">
            <a:xfrm>
              <a:off x="798" y="1870"/>
              <a:ext cx="192" cy="673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92" y="660"/>
                </a:cxn>
                <a:cxn ang="0">
                  <a:pos x="116" y="673"/>
                </a:cxn>
                <a:cxn ang="0">
                  <a:pos x="0" y="13"/>
                </a:cxn>
                <a:cxn ang="0">
                  <a:pos x="76" y="0"/>
                </a:cxn>
              </a:cxnLst>
              <a:rect l="0" t="0" r="r" b="b"/>
              <a:pathLst>
                <a:path w="192" h="673">
                  <a:moveTo>
                    <a:pt x="76" y="0"/>
                  </a:moveTo>
                  <a:lnTo>
                    <a:pt x="192" y="660"/>
                  </a:lnTo>
                  <a:lnTo>
                    <a:pt x="116" y="673"/>
                  </a:lnTo>
                  <a:lnTo>
                    <a:pt x="0" y="13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25"/>
            <p:cNvSpPr>
              <a:spLocks/>
            </p:cNvSpPr>
            <p:nvPr/>
          </p:nvSpPr>
          <p:spPr bwMode="ltGray">
            <a:xfrm>
              <a:off x="688" y="1888"/>
              <a:ext cx="136" cy="673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36" y="667"/>
                </a:cxn>
                <a:cxn ang="0">
                  <a:pos x="58" y="673"/>
                </a:cxn>
                <a:cxn ang="0">
                  <a:pos x="0" y="7"/>
                </a:cxn>
                <a:cxn ang="0">
                  <a:pos x="77" y="0"/>
                </a:cxn>
              </a:cxnLst>
              <a:rect l="0" t="0" r="r" b="b"/>
              <a:pathLst>
                <a:path w="136" h="673">
                  <a:moveTo>
                    <a:pt x="77" y="0"/>
                  </a:moveTo>
                  <a:lnTo>
                    <a:pt x="136" y="667"/>
                  </a:lnTo>
                  <a:lnTo>
                    <a:pt x="58" y="673"/>
                  </a:lnTo>
                  <a:lnTo>
                    <a:pt x="0" y="7"/>
                  </a:lnTo>
                  <a:lnTo>
                    <a:pt x="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126"/>
            <p:cNvSpPr>
              <a:spLocks noChangeArrowheads="1"/>
            </p:cNvSpPr>
            <p:nvPr/>
          </p:nvSpPr>
          <p:spPr bwMode="ltGray">
            <a:xfrm>
              <a:off x="578" y="1896"/>
              <a:ext cx="77" cy="670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27"/>
            <p:cNvSpPr>
              <a:spLocks/>
            </p:cNvSpPr>
            <p:nvPr/>
          </p:nvSpPr>
          <p:spPr bwMode="ltGray">
            <a:xfrm>
              <a:off x="410" y="1889"/>
              <a:ext cx="135" cy="67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35" y="7"/>
                </a:cxn>
                <a:cxn ang="0">
                  <a:pos x="76" y="673"/>
                </a:cxn>
                <a:cxn ang="0">
                  <a:pos x="0" y="666"/>
                </a:cxn>
                <a:cxn ang="0">
                  <a:pos x="59" y="0"/>
                </a:cxn>
              </a:cxnLst>
              <a:rect l="0" t="0" r="r" b="b"/>
              <a:pathLst>
                <a:path w="135" h="673">
                  <a:moveTo>
                    <a:pt x="59" y="0"/>
                  </a:moveTo>
                  <a:lnTo>
                    <a:pt x="135" y="7"/>
                  </a:lnTo>
                  <a:lnTo>
                    <a:pt x="76" y="673"/>
                  </a:lnTo>
                  <a:lnTo>
                    <a:pt x="0" y="666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28"/>
            <p:cNvSpPr>
              <a:spLocks/>
            </p:cNvSpPr>
            <p:nvPr/>
          </p:nvSpPr>
          <p:spPr bwMode="ltGray">
            <a:xfrm>
              <a:off x="243" y="1872"/>
              <a:ext cx="192" cy="672"/>
            </a:xfrm>
            <a:custGeom>
              <a:avLst/>
              <a:gdLst/>
              <a:ahLst/>
              <a:cxnLst>
                <a:cxn ang="0">
                  <a:pos x="117" y="0"/>
                </a:cxn>
                <a:cxn ang="0">
                  <a:pos x="192" y="13"/>
                </a:cxn>
                <a:cxn ang="0">
                  <a:pos x="76" y="672"/>
                </a:cxn>
                <a:cxn ang="0">
                  <a:pos x="0" y="659"/>
                </a:cxn>
                <a:cxn ang="0">
                  <a:pos x="117" y="0"/>
                </a:cxn>
              </a:cxnLst>
              <a:rect l="0" t="0" r="r" b="b"/>
              <a:pathLst>
                <a:path w="192" h="672">
                  <a:moveTo>
                    <a:pt x="117" y="0"/>
                  </a:moveTo>
                  <a:lnTo>
                    <a:pt x="192" y="13"/>
                  </a:lnTo>
                  <a:lnTo>
                    <a:pt x="76" y="672"/>
                  </a:lnTo>
                  <a:lnTo>
                    <a:pt x="0" y="659"/>
                  </a:lnTo>
                  <a:lnTo>
                    <a:pt x="1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29"/>
            <p:cNvSpPr>
              <a:spLocks/>
            </p:cNvSpPr>
            <p:nvPr/>
          </p:nvSpPr>
          <p:spPr bwMode="ltGray">
            <a:xfrm>
              <a:off x="80" y="1845"/>
              <a:ext cx="247" cy="666"/>
            </a:xfrm>
            <a:custGeom>
              <a:avLst/>
              <a:gdLst/>
              <a:ahLst/>
              <a:cxnLst>
                <a:cxn ang="0">
                  <a:pos x="172" y="0"/>
                </a:cxn>
                <a:cxn ang="0">
                  <a:pos x="247" y="20"/>
                </a:cxn>
                <a:cxn ang="0">
                  <a:pos x="74" y="666"/>
                </a:cxn>
                <a:cxn ang="0">
                  <a:pos x="0" y="646"/>
                </a:cxn>
                <a:cxn ang="0">
                  <a:pos x="172" y="0"/>
                </a:cxn>
              </a:cxnLst>
              <a:rect l="0" t="0" r="r" b="b"/>
              <a:pathLst>
                <a:path w="247" h="666">
                  <a:moveTo>
                    <a:pt x="172" y="0"/>
                  </a:moveTo>
                  <a:lnTo>
                    <a:pt x="247" y="20"/>
                  </a:lnTo>
                  <a:lnTo>
                    <a:pt x="74" y="666"/>
                  </a:lnTo>
                  <a:lnTo>
                    <a:pt x="0" y="646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30"/>
            <p:cNvSpPr>
              <a:spLocks/>
            </p:cNvSpPr>
            <p:nvPr/>
          </p:nvSpPr>
          <p:spPr bwMode="ltGray">
            <a:xfrm>
              <a:off x="-80" y="1808"/>
              <a:ext cx="301" cy="656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301" y="27"/>
                </a:cxn>
                <a:cxn ang="0">
                  <a:pos x="72" y="656"/>
                </a:cxn>
                <a:cxn ang="0">
                  <a:pos x="0" y="629"/>
                </a:cxn>
                <a:cxn ang="0">
                  <a:pos x="229" y="0"/>
                </a:cxn>
              </a:cxnLst>
              <a:rect l="0" t="0" r="r" b="b"/>
              <a:pathLst>
                <a:path w="301" h="656">
                  <a:moveTo>
                    <a:pt x="229" y="0"/>
                  </a:moveTo>
                  <a:lnTo>
                    <a:pt x="301" y="27"/>
                  </a:lnTo>
                  <a:lnTo>
                    <a:pt x="72" y="656"/>
                  </a:lnTo>
                  <a:lnTo>
                    <a:pt x="0" y="629"/>
                  </a:lnTo>
                  <a:lnTo>
                    <a:pt x="2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31"/>
            <p:cNvSpPr>
              <a:spLocks/>
            </p:cNvSpPr>
            <p:nvPr/>
          </p:nvSpPr>
          <p:spPr bwMode="ltGray">
            <a:xfrm>
              <a:off x="-42" y="1764"/>
              <a:ext cx="160" cy="377"/>
            </a:xfrm>
            <a:custGeom>
              <a:avLst/>
              <a:gdLst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70 w 353"/>
                <a:gd name="connsiteY2" fmla="*/ 639 h 639"/>
                <a:gd name="connsiteX3" fmla="*/ 0 w 353"/>
                <a:gd name="connsiteY3" fmla="*/ 606 h 639"/>
                <a:gd name="connsiteX4" fmla="*/ 193 w 353"/>
                <a:gd name="connsiteY4" fmla="*/ 193 h 639"/>
                <a:gd name="connsiteX5" fmla="*/ 283 w 353"/>
                <a:gd name="connsiteY5" fmla="*/ 0 h 639"/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193 w 353"/>
                <a:gd name="connsiteY2" fmla="*/ 377 h 639"/>
                <a:gd name="connsiteX3" fmla="*/ 70 w 353"/>
                <a:gd name="connsiteY3" fmla="*/ 639 h 639"/>
                <a:gd name="connsiteX4" fmla="*/ 0 w 353"/>
                <a:gd name="connsiteY4" fmla="*/ 606 h 639"/>
                <a:gd name="connsiteX5" fmla="*/ 193 w 353"/>
                <a:gd name="connsiteY5" fmla="*/ 193 h 639"/>
                <a:gd name="connsiteX6" fmla="*/ 283 w 353"/>
                <a:gd name="connsiteY6" fmla="*/ 0 h 639"/>
                <a:gd name="connsiteX0" fmla="*/ 283 w 353"/>
                <a:gd name="connsiteY0" fmla="*/ 0 h 606"/>
                <a:gd name="connsiteX1" fmla="*/ 353 w 353"/>
                <a:gd name="connsiteY1" fmla="*/ 33 h 606"/>
                <a:gd name="connsiteX2" fmla="*/ 193 w 353"/>
                <a:gd name="connsiteY2" fmla="*/ 377 h 606"/>
                <a:gd name="connsiteX3" fmla="*/ 0 w 353"/>
                <a:gd name="connsiteY3" fmla="*/ 606 h 606"/>
                <a:gd name="connsiteX4" fmla="*/ 193 w 353"/>
                <a:gd name="connsiteY4" fmla="*/ 193 h 606"/>
                <a:gd name="connsiteX5" fmla="*/ 283 w 353"/>
                <a:gd name="connsiteY5" fmla="*/ 0 h 606"/>
                <a:gd name="connsiteX0" fmla="*/ 90 w 160"/>
                <a:gd name="connsiteY0" fmla="*/ 0 h 377"/>
                <a:gd name="connsiteX1" fmla="*/ 160 w 160"/>
                <a:gd name="connsiteY1" fmla="*/ 33 h 377"/>
                <a:gd name="connsiteX2" fmla="*/ 0 w 160"/>
                <a:gd name="connsiteY2" fmla="*/ 377 h 377"/>
                <a:gd name="connsiteX3" fmla="*/ 0 w 160"/>
                <a:gd name="connsiteY3" fmla="*/ 193 h 377"/>
                <a:gd name="connsiteX4" fmla="*/ 90 w 160"/>
                <a:gd name="connsiteY4" fmla="*/ 0 h 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" h="377">
                  <a:moveTo>
                    <a:pt x="90" y="0"/>
                  </a:moveTo>
                  <a:lnTo>
                    <a:pt x="160" y="33"/>
                  </a:lnTo>
                  <a:cubicBezTo>
                    <a:pt x="107" y="148"/>
                    <a:pt x="53" y="262"/>
                    <a:pt x="0" y="377"/>
                  </a:cubicBezTo>
                  <a:lnTo>
                    <a:pt x="0" y="193"/>
                  </a:lnTo>
                  <a:cubicBezTo>
                    <a:pt x="30" y="129"/>
                    <a:pt x="60" y="64"/>
                    <a:pt x="9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32"/>
            <p:cNvSpPr>
              <a:spLocks/>
            </p:cNvSpPr>
            <p:nvPr/>
          </p:nvSpPr>
          <p:spPr bwMode="ltGray">
            <a:xfrm>
              <a:off x="-42" y="1714"/>
              <a:ext cx="60" cy="136"/>
            </a:xfrm>
            <a:custGeom>
              <a:avLst/>
              <a:gdLst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66 w 400"/>
                <a:gd name="connsiteY2" fmla="*/ 714 h 714"/>
                <a:gd name="connsiteX3" fmla="*/ 0 w 400"/>
                <a:gd name="connsiteY3" fmla="*/ 676 h 714"/>
                <a:gd name="connsiteX4" fmla="*/ 334 w 400"/>
                <a:gd name="connsiteY4" fmla="*/ 96 h 714"/>
                <a:gd name="connsiteX5" fmla="*/ 341 w 400"/>
                <a:gd name="connsiteY5" fmla="*/ 100 h 714"/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7" fmla="*/ 334 w 400"/>
                <a:gd name="connsiteY7" fmla="*/ 96 h 714"/>
                <a:gd name="connsiteX0" fmla="*/ 341 w 400"/>
                <a:gd name="connsiteY0" fmla="*/ 100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275 w 334"/>
                <a:gd name="connsiteY0" fmla="*/ 0 h 614"/>
                <a:gd name="connsiteX1" fmla="*/ 334 w 334"/>
                <a:gd name="connsiteY1" fmla="*/ 35 h 614"/>
                <a:gd name="connsiteX2" fmla="*/ 274 w 334"/>
                <a:gd name="connsiteY2" fmla="*/ 136 h 614"/>
                <a:gd name="connsiteX3" fmla="*/ 0 w 334"/>
                <a:gd name="connsiteY3" fmla="*/ 614 h 614"/>
                <a:gd name="connsiteX4" fmla="*/ 275 w 334"/>
                <a:gd name="connsiteY4" fmla="*/ 0 h 614"/>
                <a:gd name="connsiteX0" fmla="*/ 1 w 60"/>
                <a:gd name="connsiteY0" fmla="*/ 0 h 136"/>
                <a:gd name="connsiteX1" fmla="*/ 60 w 60"/>
                <a:gd name="connsiteY1" fmla="*/ 35 h 136"/>
                <a:gd name="connsiteX2" fmla="*/ 0 w 60"/>
                <a:gd name="connsiteY2" fmla="*/ 136 h 136"/>
                <a:gd name="connsiteX3" fmla="*/ 1 w 60"/>
                <a:gd name="connsiteY3" fmla="*/ 0 h 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" h="136">
                  <a:moveTo>
                    <a:pt x="1" y="0"/>
                  </a:moveTo>
                  <a:lnTo>
                    <a:pt x="60" y="35"/>
                  </a:lnTo>
                  <a:cubicBezTo>
                    <a:pt x="40" y="69"/>
                    <a:pt x="20" y="102"/>
                    <a:pt x="0" y="136"/>
                  </a:cubicBezTo>
                  <a:cubicBezTo>
                    <a:pt x="0" y="91"/>
                    <a:pt x="1" y="45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216152" y="0"/>
            <a:ext cx="7470648" cy="987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188720"/>
            <a:ext cx="8229600" cy="4907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8056" y="6364224"/>
            <a:ext cx="2185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33982F7-F6A6-45DA-B08B-532473B29AA3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70048" y="6364224"/>
            <a:ext cx="5312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4152" y="6364224"/>
            <a:ext cx="612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cap="none" spc="0">
          <a:ln w="18415" cmpd="sng">
            <a:noFill/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80000"/>
        <a:buFont typeface="Wingdings 2" pitchFamily="18" charset="2"/>
        <a:buChar char="¤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4">
            <a:lumMod val="60000"/>
            <a:lumOff val="4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>
            <a:lumMod val="60000"/>
            <a:lumOff val="4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>
            <a:lumMod val="60000"/>
            <a:lumOff val="4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hyperlink" Target="mailto:ikugut@yandex.ru" TargetMode="External"/><Relationship Id="rId7" Type="http://schemas.openxmlformats.org/officeDocument/2006/relationships/slide" Target="slide2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hyperlink" Target="mailto:kugut@yandex.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19.pn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gif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hyperlink" Target="http://animashky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15.gif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15.gif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15.gif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15.gif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gif"/><Relationship Id="rId5" Type="http://schemas.openxmlformats.org/officeDocument/2006/relationships/image" Target="../media/image22.gif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Группа 13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59" name="Группа 58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3" name="Прямоугольник 2"/>
              <p:cNvSpPr/>
              <p:nvPr/>
            </p:nvSpPr>
            <p:spPr>
              <a:xfrm>
                <a:off x="0" y="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Прямоугольник 29"/>
              <p:cNvSpPr/>
              <p:nvPr/>
            </p:nvSpPr>
            <p:spPr>
              <a:xfrm>
                <a:off x="1500166" y="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3000364" y="0"/>
                <a:ext cx="157163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4572000" y="0"/>
                <a:ext cx="1571604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Прямоугольник 32"/>
              <p:cNvSpPr/>
              <p:nvPr/>
            </p:nvSpPr>
            <p:spPr>
              <a:xfrm>
                <a:off x="6143636" y="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Прямоугольник 33"/>
              <p:cNvSpPr/>
              <p:nvPr/>
            </p:nvSpPr>
            <p:spPr>
              <a:xfrm>
                <a:off x="7643834" y="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0" y="1357298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1500166" y="1357298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Прямоугольник 36"/>
              <p:cNvSpPr/>
              <p:nvPr/>
            </p:nvSpPr>
            <p:spPr>
              <a:xfrm>
                <a:off x="3000364" y="1357298"/>
                <a:ext cx="157163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Прямоугольник 37"/>
              <p:cNvSpPr/>
              <p:nvPr/>
            </p:nvSpPr>
            <p:spPr>
              <a:xfrm>
                <a:off x="4572000" y="1357298"/>
                <a:ext cx="1571604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6143636" y="1357298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7643834" y="1357298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Прямоугольник 40"/>
              <p:cNvSpPr/>
              <p:nvPr/>
            </p:nvSpPr>
            <p:spPr>
              <a:xfrm>
                <a:off x="0" y="271462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Прямоугольник 41"/>
              <p:cNvSpPr/>
              <p:nvPr/>
            </p:nvSpPr>
            <p:spPr>
              <a:xfrm>
                <a:off x="1500166" y="271462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3000364" y="2714620"/>
                <a:ext cx="157163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Прямоугольник 43"/>
              <p:cNvSpPr/>
              <p:nvPr/>
            </p:nvSpPr>
            <p:spPr>
              <a:xfrm>
                <a:off x="4572000" y="2714620"/>
                <a:ext cx="1571604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Прямоугольник 44"/>
              <p:cNvSpPr/>
              <p:nvPr/>
            </p:nvSpPr>
            <p:spPr>
              <a:xfrm>
                <a:off x="6143636" y="271462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рямоугольник 45"/>
              <p:cNvSpPr/>
              <p:nvPr/>
            </p:nvSpPr>
            <p:spPr>
              <a:xfrm>
                <a:off x="7643834" y="271462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0" y="4071942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Прямоугольник 47"/>
              <p:cNvSpPr/>
              <p:nvPr/>
            </p:nvSpPr>
            <p:spPr>
              <a:xfrm>
                <a:off x="1500166" y="4071942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000364" y="4071942"/>
                <a:ext cx="157163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0" name="Прямоугольник 49"/>
              <p:cNvSpPr/>
              <p:nvPr/>
            </p:nvSpPr>
            <p:spPr>
              <a:xfrm>
                <a:off x="4572000" y="4071942"/>
                <a:ext cx="1571604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1" name="Прямоугольник 50"/>
              <p:cNvSpPr/>
              <p:nvPr/>
            </p:nvSpPr>
            <p:spPr>
              <a:xfrm>
                <a:off x="6143636" y="4071942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2" name="Прямоугольник 51"/>
              <p:cNvSpPr/>
              <p:nvPr/>
            </p:nvSpPr>
            <p:spPr>
              <a:xfrm>
                <a:off x="7643834" y="4071942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3" name="Прямоугольник 52"/>
              <p:cNvSpPr/>
              <p:nvPr/>
            </p:nvSpPr>
            <p:spPr>
              <a:xfrm>
                <a:off x="0" y="5357826"/>
                <a:ext cx="1500166" cy="1500174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Прямоугольник 53"/>
              <p:cNvSpPr/>
              <p:nvPr/>
            </p:nvSpPr>
            <p:spPr>
              <a:xfrm>
                <a:off x="1500166" y="5357826"/>
                <a:ext cx="1500166" cy="1500174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Прямоугольник 54"/>
              <p:cNvSpPr/>
              <p:nvPr/>
            </p:nvSpPr>
            <p:spPr>
              <a:xfrm>
                <a:off x="3000364" y="5357826"/>
                <a:ext cx="1571636" cy="1500174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Прямоугольник 55"/>
              <p:cNvSpPr/>
              <p:nvPr/>
            </p:nvSpPr>
            <p:spPr>
              <a:xfrm>
                <a:off x="4572000" y="5357826"/>
                <a:ext cx="1571604" cy="1500174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Прямоугольник 56"/>
              <p:cNvSpPr/>
              <p:nvPr/>
            </p:nvSpPr>
            <p:spPr>
              <a:xfrm>
                <a:off x="6143636" y="5357826"/>
                <a:ext cx="1500166" cy="1500174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Прямоугольник 57"/>
              <p:cNvSpPr/>
              <p:nvPr/>
            </p:nvSpPr>
            <p:spPr>
              <a:xfrm>
                <a:off x="7643834" y="5357826"/>
                <a:ext cx="1500166" cy="1500174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0" name="Крест 59"/>
            <p:cNvSpPr/>
            <p:nvPr/>
          </p:nvSpPr>
          <p:spPr>
            <a:xfrm>
              <a:off x="6572264" y="285728"/>
              <a:ext cx="928694" cy="857256"/>
            </a:xfrm>
            <a:prstGeom prst="plus">
              <a:avLst/>
            </a:pr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Арка 60"/>
            <p:cNvSpPr/>
            <p:nvPr/>
          </p:nvSpPr>
          <p:spPr>
            <a:xfrm>
              <a:off x="3286116" y="142852"/>
              <a:ext cx="1071570" cy="1000132"/>
            </a:xfrm>
            <a:prstGeom prst="blockArc">
              <a:avLst/>
            </a:prstGeom>
            <a:gradFill>
              <a:gsLst>
                <a:gs pos="0">
                  <a:schemeClr val="bg2">
                    <a:lumMod val="25000"/>
                  </a:schemeClr>
                </a:gs>
                <a:gs pos="0">
                  <a:schemeClr val="bg2">
                    <a:lumMod val="2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grpSp>
          <p:nvGrpSpPr>
            <p:cNvPr id="73" name="Группа 72"/>
            <p:cNvGrpSpPr/>
            <p:nvPr/>
          </p:nvGrpSpPr>
          <p:grpSpPr>
            <a:xfrm>
              <a:off x="214282" y="214290"/>
              <a:ext cx="1214446" cy="898328"/>
              <a:chOff x="142844" y="239166"/>
              <a:chExt cx="1214446" cy="898328"/>
            </a:xfrm>
          </p:grpSpPr>
          <p:sp>
            <p:nvSpPr>
              <p:cNvPr id="62" name="Молния 61"/>
              <p:cNvSpPr/>
              <p:nvPr/>
            </p:nvSpPr>
            <p:spPr>
              <a:xfrm rot="21289501">
                <a:off x="529394" y="315297"/>
                <a:ext cx="686470" cy="682020"/>
              </a:xfrm>
              <a:prstGeom prst="lightningBolt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3" name="Молния 62"/>
              <p:cNvSpPr/>
              <p:nvPr/>
            </p:nvSpPr>
            <p:spPr>
              <a:xfrm flipH="1">
                <a:off x="246376" y="239166"/>
                <a:ext cx="642942" cy="755621"/>
              </a:xfrm>
              <a:prstGeom prst="lightningBolt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5" name="Овал 64"/>
              <p:cNvSpPr/>
              <p:nvPr/>
            </p:nvSpPr>
            <p:spPr>
              <a:xfrm>
                <a:off x="142844" y="1000108"/>
                <a:ext cx="142876" cy="13738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Овал 65"/>
              <p:cNvSpPr/>
              <p:nvPr/>
            </p:nvSpPr>
            <p:spPr>
              <a:xfrm>
                <a:off x="1214414" y="928670"/>
                <a:ext cx="142876" cy="13738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4" name="Группа 73"/>
            <p:cNvGrpSpPr/>
            <p:nvPr/>
          </p:nvGrpSpPr>
          <p:grpSpPr>
            <a:xfrm>
              <a:off x="1928794" y="214290"/>
              <a:ext cx="714380" cy="928694"/>
              <a:chOff x="1857356" y="214290"/>
              <a:chExt cx="714380" cy="928694"/>
            </a:xfrm>
          </p:grpSpPr>
          <p:sp>
            <p:nvSpPr>
              <p:cNvPr id="68" name="Прямоугольник 67"/>
              <p:cNvSpPr/>
              <p:nvPr/>
            </p:nvSpPr>
            <p:spPr>
              <a:xfrm>
                <a:off x="1857356" y="214290"/>
                <a:ext cx="714380" cy="21429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9" name="Прямоугольник 68"/>
              <p:cNvSpPr/>
              <p:nvPr/>
            </p:nvSpPr>
            <p:spPr>
              <a:xfrm>
                <a:off x="1857356" y="428604"/>
                <a:ext cx="714380" cy="214290"/>
              </a:xfrm>
              <a:prstGeom prst="rect">
                <a:avLst/>
              </a:prstGeom>
              <a:solidFill>
                <a:srgbClr val="00FFCC"/>
              </a:solidFill>
              <a:ln>
                <a:solidFill>
                  <a:srgbClr val="00FF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1857356" y="642918"/>
                <a:ext cx="714380" cy="21429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Овал 70"/>
              <p:cNvSpPr/>
              <p:nvPr/>
            </p:nvSpPr>
            <p:spPr>
              <a:xfrm>
                <a:off x="2071670" y="857232"/>
                <a:ext cx="214314" cy="2143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2" name="Овал 71"/>
              <p:cNvSpPr/>
              <p:nvPr/>
            </p:nvSpPr>
            <p:spPr>
              <a:xfrm>
                <a:off x="2071670" y="1000108"/>
                <a:ext cx="214314" cy="14287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8" name="Группа 77"/>
            <p:cNvGrpSpPr/>
            <p:nvPr/>
          </p:nvGrpSpPr>
          <p:grpSpPr>
            <a:xfrm>
              <a:off x="5140629" y="172192"/>
              <a:ext cx="570869" cy="899354"/>
              <a:chOff x="5069191" y="172192"/>
              <a:chExt cx="570869" cy="899354"/>
            </a:xfrm>
          </p:grpSpPr>
          <p:sp>
            <p:nvSpPr>
              <p:cNvPr id="75" name="Половина рамки 74"/>
              <p:cNvSpPr/>
              <p:nvPr/>
            </p:nvSpPr>
            <p:spPr>
              <a:xfrm rot="2448832">
                <a:off x="5069191" y="172192"/>
                <a:ext cx="545096" cy="492964"/>
              </a:xfrm>
              <a:prstGeom prst="halfFram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Половина рамки 75"/>
              <p:cNvSpPr/>
              <p:nvPr/>
            </p:nvSpPr>
            <p:spPr>
              <a:xfrm rot="2449437">
                <a:off x="5094964" y="549242"/>
                <a:ext cx="545096" cy="492964"/>
              </a:xfrm>
              <a:prstGeom prst="halfFram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Овал 76"/>
              <p:cNvSpPr/>
              <p:nvPr/>
            </p:nvSpPr>
            <p:spPr>
              <a:xfrm flipH="1">
                <a:off x="5214942" y="857232"/>
                <a:ext cx="285752" cy="21431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1" name="Группа 80"/>
            <p:cNvGrpSpPr/>
            <p:nvPr/>
          </p:nvGrpSpPr>
          <p:grpSpPr>
            <a:xfrm>
              <a:off x="7929586" y="0"/>
              <a:ext cx="785818" cy="1142984"/>
              <a:chOff x="7858148" y="0"/>
              <a:chExt cx="785818" cy="1142984"/>
            </a:xfrm>
          </p:grpSpPr>
          <p:sp>
            <p:nvSpPr>
              <p:cNvPr id="79" name="Равнобедренный треугольник 78"/>
              <p:cNvSpPr/>
              <p:nvPr/>
            </p:nvSpPr>
            <p:spPr>
              <a:xfrm>
                <a:off x="7858148" y="0"/>
                <a:ext cx="785818" cy="714356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0" name="Прямоугольник 79"/>
              <p:cNvSpPr/>
              <p:nvPr/>
            </p:nvSpPr>
            <p:spPr>
              <a:xfrm>
                <a:off x="8215338" y="785794"/>
                <a:ext cx="71438" cy="35719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2" name="Группа 81"/>
            <p:cNvGrpSpPr/>
            <p:nvPr/>
          </p:nvGrpSpPr>
          <p:grpSpPr>
            <a:xfrm rot="10800000">
              <a:off x="5072066" y="5643578"/>
              <a:ext cx="570869" cy="899354"/>
              <a:chOff x="5069191" y="172192"/>
              <a:chExt cx="570869" cy="899354"/>
            </a:xfrm>
          </p:grpSpPr>
          <p:sp>
            <p:nvSpPr>
              <p:cNvPr id="83" name="Половина рамки 82"/>
              <p:cNvSpPr/>
              <p:nvPr/>
            </p:nvSpPr>
            <p:spPr>
              <a:xfrm rot="2448832">
                <a:off x="5069191" y="172192"/>
                <a:ext cx="545096" cy="492964"/>
              </a:xfrm>
              <a:prstGeom prst="halfFrame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Половина рамки 83"/>
              <p:cNvSpPr/>
              <p:nvPr/>
            </p:nvSpPr>
            <p:spPr>
              <a:xfrm rot="2449437">
                <a:off x="5094964" y="549242"/>
                <a:ext cx="545096" cy="492964"/>
              </a:xfrm>
              <a:prstGeom prst="halfFrame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Овал 84"/>
              <p:cNvSpPr/>
              <p:nvPr/>
            </p:nvSpPr>
            <p:spPr>
              <a:xfrm flipH="1">
                <a:off x="5214942" y="857232"/>
                <a:ext cx="285752" cy="21431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86" name="Арка 85"/>
            <p:cNvSpPr/>
            <p:nvPr/>
          </p:nvSpPr>
          <p:spPr>
            <a:xfrm rot="10800000">
              <a:off x="3214678" y="5643578"/>
              <a:ext cx="1071570" cy="1000132"/>
            </a:xfrm>
            <a:prstGeom prst="blockArc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grpSp>
          <p:nvGrpSpPr>
            <p:cNvPr id="87" name="Группа 86"/>
            <p:cNvGrpSpPr/>
            <p:nvPr/>
          </p:nvGrpSpPr>
          <p:grpSpPr>
            <a:xfrm rot="10800000">
              <a:off x="1928794" y="5643578"/>
              <a:ext cx="714380" cy="928694"/>
              <a:chOff x="1857356" y="214290"/>
              <a:chExt cx="714380" cy="928694"/>
            </a:xfrm>
          </p:grpSpPr>
          <p:sp>
            <p:nvSpPr>
              <p:cNvPr id="88" name="Прямоугольник 87"/>
              <p:cNvSpPr/>
              <p:nvPr/>
            </p:nvSpPr>
            <p:spPr>
              <a:xfrm>
                <a:off x="1857356" y="214290"/>
                <a:ext cx="714380" cy="21429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9" name="Прямоугольник 88"/>
              <p:cNvSpPr/>
              <p:nvPr/>
            </p:nvSpPr>
            <p:spPr>
              <a:xfrm>
                <a:off x="1857356" y="428604"/>
                <a:ext cx="714380" cy="21429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0" name="Прямоугольник 89"/>
              <p:cNvSpPr/>
              <p:nvPr/>
            </p:nvSpPr>
            <p:spPr>
              <a:xfrm>
                <a:off x="1857356" y="642918"/>
                <a:ext cx="714380" cy="21429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1" name="Овал 90"/>
              <p:cNvSpPr/>
              <p:nvPr/>
            </p:nvSpPr>
            <p:spPr>
              <a:xfrm>
                <a:off x="2071670" y="857232"/>
                <a:ext cx="214314" cy="214314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2" name="Овал 91"/>
              <p:cNvSpPr/>
              <p:nvPr/>
            </p:nvSpPr>
            <p:spPr>
              <a:xfrm>
                <a:off x="2071670" y="1000108"/>
                <a:ext cx="214314" cy="142876"/>
              </a:xfrm>
              <a:prstGeom prst="ellipse">
                <a:avLst/>
              </a:prstGeom>
              <a:solidFill>
                <a:srgbClr val="003399"/>
              </a:solidFill>
              <a:ln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3" name="Группа 92"/>
            <p:cNvGrpSpPr/>
            <p:nvPr/>
          </p:nvGrpSpPr>
          <p:grpSpPr>
            <a:xfrm rot="10800000">
              <a:off x="214282" y="5786454"/>
              <a:ext cx="1214446" cy="898328"/>
              <a:chOff x="142844" y="239166"/>
              <a:chExt cx="1214446" cy="898328"/>
            </a:xfrm>
          </p:grpSpPr>
          <p:sp>
            <p:nvSpPr>
              <p:cNvPr id="94" name="Молния 93"/>
              <p:cNvSpPr/>
              <p:nvPr/>
            </p:nvSpPr>
            <p:spPr>
              <a:xfrm rot="21289501">
                <a:off x="529394" y="315297"/>
                <a:ext cx="686470" cy="682020"/>
              </a:xfrm>
              <a:prstGeom prst="lightningBolt">
                <a:avLst/>
              </a:prstGeom>
              <a:solidFill>
                <a:srgbClr val="FF3399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5" name="Молния 94"/>
              <p:cNvSpPr/>
              <p:nvPr/>
            </p:nvSpPr>
            <p:spPr>
              <a:xfrm flipH="1">
                <a:off x="246376" y="239166"/>
                <a:ext cx="642942" cy="755621"/>
              </a:xfrm>
              <a:prstGeom prst="lightningBolt">
                <a:avLst/>
              </a:prstGeom>
              <a:solidFill>
                <a:srgbClr val="FF3399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6" name="Овал 95"/>
              <p:cNvSpPr/>
              <p:nvPr/>
            </p:nvSpPr>
            <p:spPr>
              <a:xfrm>
                <a:off x="142844" y="1000108"/>
                <a:ext cx="142876" cy="13738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7" name="Овал 96"/>
              <p:cNvSpPr/>
              <p:nvPr/>
            </p:nvSpPr>
            <p:spPr>
              <a:xfrm>
                <a:off x="1214414" y="928670"/>
                <a:ext cx="142876" cy="13738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98" name="Крест 97"/>
            <p:cNvSpPr/>
            <p:nvPr/>
          </p:nvSpPr>
          <p:spPr>
            <a:xfrm>
              <a:off x="6572264" y="5572140"/>
              <a:ext cx="928694" cy="857256"/>
            </a:xfrm>
            <a:prstGeom prst="plus">
              <a:avLst/>
            </a:prstGeom>
            <a:gradFill flip="none" rotWithShape="1">
              <a:gsLst>
                <a:gs pos="0">
                  <a:schemeClr val="accent5">
                    <a:lumMod val="75000"/>
                    <a:tint val="66000"/>
                    <a:satMod val="160000"/>
                  </a:schemeClr>
                </a:gs>
                <a:gs pos="50000">
                  <a:schemeClr val="accent5">
                    <a:lumMod val="75000"/>
                    <a:tint val="44500"/>
                    <a:satMod val="160000"/>
                  </a:schemeClr>
                </a:gs>
                <a:gs pos="100000">
                  <a:schemeClr val="accent5">
                    <a:lumMod val="75000"/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9" name="Группа 98"/>
            <p:cNvGrpSpPr/>
            <p:nvPr/>
          </p:nvGrpSpPr>
          <p:grpSpPr>
            <a:xfrm rot="10800000">
              <a:off x="8143900" y="5500702"/>
              <a:ext cx="785818" cy="1142984"/>
              <a:chOff x="7858148" y="0"/>
              <a:chExt cx="785818" cy="1142984"/>
            </a:xfrm>
          </p:grpSpPr>
          <p:sp>
            <p:nvSpPr>
              <p:cNvPr id="100" name="Равнобедренный треугольник 99"/>
              <p:cNvSpPr/>
              <p:nvPr/>
            </p:nvSpPr>
            <p:spPr>
              <a:xfrm>
                <a:off x="7858148" y="0"/>
                <a:ext cx="785818" cy="714356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1" name="Прямоугольник 100"/>
              <p:cNvSpPr/>
              <p:nvPr/>
            </p:nvSpPr>
            <p:spPr>
              <a:xfrm>
                <a:off x="8215338" y="785794"/>
                <a:ext cx="71438" cy="35719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02" name="Солнце 101"/>
            <p:cNvSpPr/>
            <p:nvPr/>
          </p:nvSpPr>
          <p:spPr>
            <a:xfrm>
              <a:off x="285720" y="1714488"/>
              <a:ext cx="928694" cy="785818"/>
            </a:xfrm>
            <a:prstGeom prst="sun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Солнце 102"/>
            <p:cNvSpPr/>
            <p:nvPr/>
          </p:nvSpPr>
          <p:spPr>
            <a:xfrm>
              <a:off x="7786710" y="4357694"/>
              <a:ext cx="928694" cy="785818"/>
            </a:xfrm>
            <a:prstGeom prst="sun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6" name="Группа 105"/>
            <p:cNvGrpSpPr/>
            <p:nvPr/>
          </p:nvGrpSpPr>
          <p:grpSpPr>
            <a:xfrm>
              <a:off x="1857356" y="1643050"/>
              <a:ext cx="642942" cy="928694"/>
              <a:chOff x="1857356" y="1643050"/>
              <a:chExt cx="642942" cy="928694"/>
            </a:xfrm>
          </p:grpSpPr>
          <p:sp>
            <p:nvSpPr>
              <p:cNvPr id="104" name="Овал 103"/>
              <p:cNvSpPr/>
              <p:nvPr/>
            </p:nvSpPr>
            <p:spPr>
              <a:xfrm>
                <a:off x="1857356" y="1643050"/>
                <a:ext cx="642942" cy="500066"/>
              </a:xfrm>
              <a:prstGeom prst="ellipse">
                <a:avLst/>
              </a:prstGeom>
              <a:solidFill>
                <a:srgbClr val="FF7C80"/>
              </a:solidFill>
              <a:ln>
                <a:solidFill>
                  <a:srgbClr val="FF7C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5" name="Прямоугольник 104"/>
              <p:cNvSpPr/>
              <p:nvPr/>
            </p:nvSpPr>
            <p:spPr>
              <a:xfrm>
                <a:off x="2143108" y="2214554"/>
                <a:ext cx="45719" cy="35719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7" name="Группа 106"/>
            <p:cNvGrpSpPr/>
            <p:nvPr/>
          </p:nvGrpSpPr>
          <p:grpSpPr>
            <a:xfrm rot="10800000">
              <a:off x="6572264" y="4214818"/>
              <a:ext cx="642942" cy="928694"/>
              <a:chOff x="1857356" y="1643050"/>
              <a:chExt cx="642942" cy="928694"/>
            </a:xfrm>
          </p:grpSpPr>
          <p:sp>
            <p:nvSpPr>
              <p:cNvPr id="108" name="Овал 107"/>
              <p:cNvSpPr/>
              <p:nvPr/>
            </p:nvSpPr>
            <p:spPr>
              <a:xfrm>
                <a:off x="1857356" y="1643050"/>
                <a:ext cx="642942" cy="500066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9" name="Прямоугольник 108"/>
              <p:cNvSpPr/>
              <p:nvPr/>
            </p:nvSpPr>
            <p:spPr>
              <a:xfrm>
                <a:off x="2143108" y="2214554"/>
                <a:ext cx="45719" cy="35719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0" name="Улыбающееся лицо 109"/>
            <p:cNvSpPr/>
            <p:nvPr/>
          </p:nvSpPr>
          <p:spPr>
            <a:xfrm>
              <a:off x="3428992" y="1785926"/>
              <a:ext cx="785818" cy="714380"/>
            </a:xfrm>
            <a:prstGeom prst="smileyFac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Улыбающееся лицо 110"/>
            <p:cNvSpPr/>
            <p:nvPr/>
          </p:nvSpPr>
          <p:spPr>
            <a:xfrm rot="10800000">
              <a:off x="4929190" y="4429132"/>
              <a:ext cx="785818" cy="714380"/>
            </a:xfrm>
            <a:prstGeom prst="smileyFac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Табличка 111"/>
            <p:cNvSpPr/>
            <p:nvPr/>
          </p:nvSpPr>
          <p:spPr>
            <a:xfrm>
              <a:off x="3286116" y="3000372"/>
              <a:ext cx="1000132" cy="928694"/>
            </a:xfrm>
            <a:prstGeom prst="plaque">
              <a:avLst/>
            </a:prstGeom>
            <a:blipFill>
              <a:blip r:embed="rId4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5" name="Группа 114"/>
            <p:cNvGrpSpPr/>
            <p:nvPr/>
          </p:nvGrpSpPr>
          <p:grpSpPr>
            <a:xfrm>
              <a:off x="4857752" y="3000372"/>
              <a:ext cx="1000132" cy="857256"/>
              <a:chOff x="4857752" y="3000372"/>
              <a:chExt cx="1000132" cy="857256"/>
            </a:xfrm>
          </p:grpSpPr>
          <p:sp>
            <p:nvSpPr>
              <p:cNvPr id="113" name="Кольцо 112"/>
              <p:cNvSpPr/>
              <p:nvPr/>
            </p:nvSpPr>
            <p:spPr>
              <a:xfrm>
                <a:off x="4857752" y="3000372"/>
                <a:ext cx="1000132" cy="857256"/>
              </a:xfrm>
              <a:prstGeom prst="donut">
                <a:avLst/>
              </a:prstGeom>
              <a:blipFill>
                <a:blip r:embed="rId5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Молния 113"/>
              <p:cNvSpPr/>
              <p:nvPr/>
            </p:nvSpPr>
            <p:spPr>
              <a:xfrm>
                <a:off x="5214942" y="3286124"/>
                <a:ext cx="357190" cy="285752"/>
              </a:xfrm>
              <a:prstGeom prst="lightningBolt">
                <a:avLst/>
              </a:prstGeom>
              <a:blipFill>
                <a:blip r:embed="rId6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0" name="Группа 119"/>
            <p:cNvGrpSpPr/>
            <p:nvPr/>
          </p:nvGrpSpPr>
          <p:grpSpPr>
            <a:xfrm>
              <a:off x="4857752" y="1500174"/>
              <a:ext cx="1000132" cy="936053"/>
              <a:chOff x="4857752" y="1500174"/>
              <a:chExt cx="1000132" cy="936053"/>
            </a:xfrm>
          </p:grpSpPr>
          <p:sp>
            <p:nvSpPr>
              <p:cNvPr id="116" name="Равнобедренный треугольник 115"/>
              <p:cNvSpPr/>
              <p:nvPr/>
            </p:nvSpPr>
            <p:spPr>
              <a:xfrm>
                <a:off x="4857752" y="1500174"/>
                <a:ext cx="1000132" cy="642942"/>
              </a:xfrm>
              <a:prstGeom prst="triangle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7" name="Полилиния 116"/>
              <p:cNvSpPr/>
              <p:nvPr/>
            </p:nvSpPr>
            <p:spPr>
              <a:xfrm>
                <a:off x="4875877" y="2189018"/>
                <a:ext cx="70196" cy="221673"/>
              </a:xfrm>
              <a:custGeom>
                <a:avLst/>
                <a:gdLst>
                  <a:gd name="connsiteX0" fmla="*/ 70196 w 70196"/>
                  <a:gd name="connsiteY0" fmla="*/ 0 h 221673"/>
                  <a:gd name="connsiteX1" fmla="*/ 14778 w 70196"/>
                  <a:gd name="connsiteY1" fmla="*/ 55418 h 221673"/>
                  <a:gd name="connsiteX2" fmla="*/ 70196 w 70196"/>
                  <a:gd name="connsiteY2" fmla="*/ 138546 h 221673"/>
                  <a:gd name="connsiteX3" fmla="*/ 42487 w 70196"/>
                  <a:gd name="connsiteY3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96" h="221673">
                    <a:moveTo>
                      <a:pt x="70196" y="0"/>
                    </a:moveTo>
                    <a:cubicBezTo>
                      <a:pt x="48029" y="7389"/>
                      <a:pt x="0" y="11084"/>
                      <a:pt x="14778" y="55418"/>
                    </a:cubicBezTo>
                    <a:cubicBezTo>
                      <a:pt x="25309" y="87011"/>
                      <a:pt x="70196" y="138546"/>
                      <a:pt x="70196" y="138546"/>
                    </a:cubicBezTo>
                    <a:lnTo>
                      <a:pt x="42487" y="221673"/>
                    </a:lnTo>
                  </a:path>
                </a:pathLst>
              </a:cu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8" name="Полилиния 117"/>
              <p:cNvSpPr/>
              <p:nvPr/>
            </p:nvSpPr>
            <p:spPr>
              <a:xfrm>
                <a:off x="5286380" y="2143116"/>
                <a:ext cx="70196" cy="221673"/>
              </a:xfrm>
              <a:custGeom>
                <a:avLst/>
                <a:gdLst>
                  <a:gd name="connsiteX0" fmla="*/ 70196 w 70196"/>
                  <a:gd name="connsiteY0" fmla="*/ 0 h 221673"/>
                  <a:gd name="connsiteX1" fmla="*/ 14778 w 70196"/>
                  <a:gd name="connsiteY1" fmla="*/ 55418 h 221673"/>
                  <a:gd name="connsiteX2" fmla="*/ 70196 w 70196"/>
                  <a:gd name="connsiteY2" fmla="*/ 138546 h 221673"/>
                  <a:gd name="connsiteX3" fmla="*/ 42487 w 70196"/>
                  <a:gd name="connsiteY3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96" h="221673">
                    <a:moveTo>
                      <a:pt x="70196" y="0"/>
                    </a:moveTo>
                    <a:cubicBezTo>
                      <a:pt x="48029" y="7389"/>
                      <a:pt x="0" y="11084"/>
                      <a:pt x="14778" y="55418"/>
                    </a:cubicBezTo>
                    <a:cubicBezTo>
                      <a:pt x="25309" y="87011"/>
                      <a:pt x="70196" y="138546"/>
                      <a:pt x="70196" y="138546"/>
                    </a:cubicBezTo>
                    <a:lnTo>
                      <a:pt x="42487" y="221673"/>
                    </a:lnTo>
                  </a:path>
                </a:pathLst>
              </a:cu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Полилиния 118"/>
              <p:cNvSpPr/>
              <p:nvPr/>
            </p:nvSpPr>
            <p:spPr>
              <a:xfrm>
                <a:off x="5786446" y="2214554"/>
                <a:ext cx="70196" cy="221673"/>
              </a:xfrm>
              <a:custGeom>
                <a:avLst/>
                <a:gdLst>
                  <a:gd name="connsiteX0" fmla="*/ 70196 w 70196"/>
                  <a:gd name="connsiteY0" fmla="*/ 0 h 221673"/>
                  <a:gd name="connsiteX1" fmla="*/ 14778 w 70196"/>
                  <a:gd name="connsiteY1" fmla="*/ 55418 h 221673"/>
                  <a:gd name="connsiteX2" fmla="*/ 70196 w 70196"/>
                  <a:gd name="connsiteY2" fmla="*/ 138546 h 221673"/>
                  <a:gd name="connsiteX3" fmla="*/ 42487 w 70196"/>
                  <a:gd name="connsiteY3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96" h="221673">
                    <a:moveTo>
                      <a:pt x="70196" y="0"/>
                    </a:moveTo>
                    <a:cubicBezTo>
                      <a:pt x="48029" y="7389"/>
                      <a:pt x="0" y="11084"/>
                      <a:pt x="14778" y="55418"/>
                    </a:cubicBezTo>
                    <a:cubicBezTo>
                      <a:pt x="25309" y="87011"/>
                      <a:pt x="70196" y="138546"/>
                      <a:pt x="70196" y="138546"/>
                    </a:cubicBezTo>
                    <a:lnTo>
                      <a:pt x="42487" y="221673"/>
                    </a:lnTo>
                  </a:path>
                </a:pathLst>
              </a:cu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1" name="Группа 120"/>
            <p:cNvGrpSpPr/>
            <p:nvPr/>
          </p:nvGrpSpPr>
          <p:grpSpPr>
            <a:xfrm rot="10800000">
              <a:off x="3286116" y="4286256"/>
              <a:ext cx="1000132" cy="936053"/>
              <a:chOff x="4857752" y="1500174"/>
              <a:chExt cx="1000132" cy="936053"/>
            </a:xfrm>
          </p:grpSpPr>
          <p:sp>
            <p:nvSpPr>
              <p:cNvPr id="122" name="Равнобедренный треугольник 121"/>
              <p:cNvSpPr/>
              <p:nvPr/>
            </p:nvSpPr>
            <p:spPr>
              <a:xfrm>
                <a:off x="4857752" y="1500174"/>
                <a:ext cx="1000132" cy="642942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3" name="Полилиния 122"/>
              <p:cNvSpPr/>
              <p:nvPr/>
            </p:nvSpPr>
            <p:spPr>
              <a:xfrm>
                <a:off x="4875877" y="2189018"/>
                <a:ext cx="70196" cy="221673"/>
              </a:xfrm>
              <a:custGeom>
                <a:avLst/>
                <a:gdLst>
                  <a:gd name="connsiteX0" fmla="*/ 70196 w 70196"/>
                  <a:gd name="connsiteY0" fmla="*/ 0 h 221673"/>
                  <a:gd name="connsiteX1" fmla="*/ 14778 w 70196"/>
                  <a:gd name="connsiteY1" fmla="*/ 55418 h 221673"/>
                  <a:gd name="connsiteX2" fmla="*/ 70196 w 70196"/>
                  <a:gd name="connsiteY2" fmla="*/ 138546 h 221673"/>
                  <a:gd name="connsiteX3" fmla="*/ 42487 w 70196"/>
                  <a:gd name="connsiteY3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96" h="221673">
                    <a:moveTo>
                      <a:pt x="70196" y="0"/>
                    </a:moveTo>
                    <a:cubicBezTo>
                      <a:pt x="48029" y="7389"/>
                      <a:pt x="0" y="11084"/>
                      <a:pt x="14778" y="55418"/>
                    </a:cubicBezTo>
                    <a:cubicBezTo>
                      <a:pt x="25309" y="87011"/>
                      <a:pt x="70196" y="138546"/>
                      <a:pt x="70196" y="138546"/>
                    </a:cubicBezTo>
                    <a:lnTo>
                      <a:pt x="42487" y="221673"/>
                    </a:lnTo>
                  </a:path>
                </a:pathLst>
              </a:custGeom>
              <a:ln w="571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4" name="Полилиния 123"/>
              <p:cNvSpPr/>
              <p:nvPr/>
            </p:nvSpPr>
            <p:spPr>
              <a:xfrm>
                <a:off x="5286380" y="2143116"/>
                <a:ext cx="70196" cy="221673"/>
              </a:xfrm>
              <a:custGeom>
                <a:avLst/>
                <a:gdLst>
                  <a:gd name="connsiteX0" fmla="*/ 70196 w 70196"/>
                  <a:gd name="connsiteY0" fmla="*/ 0 h 221673"/>
                  <a:gd name="connsiteX1" fmla="*/ 14778 w 70196"/>
                  <a:gd name="connsiteY1" fmla="*/ 55418 h 221673"/>
                  <a:gd name="connsiteX2" fmla="*/ 70196 w 70196"/>
                  <a:gd name="connsiteY2" fmla="*/ 138546 h 221673"/>
                  <a:gd name="connsiteX3" fmla="*/ 42487 w 70196"/>
                  <a:gd name="connsiteY3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96" h="221673">
                    <a:moveTo>
                      <a:pt x="70196" y="0"/>
                    </a:moveTo>
                    <a:cubicBezTo>
                      <a:pt x="48029" y="7389"/>
                      <a:pt x="0" y="11084"/>
                      <a:pt x="14778" y="55418"/>
                    </a:cubicBezTo>
                    <a:cubicBezTo>
                      <a:pt x="25309" y="87011"/>
                      <a:pt x="70196" y="138546"/>
                      <a:pt x="70196" y="138546"/>
                    </a:cubicBezTo>
                    <a:lnTo>
                      <a:pt x="42487" y="221673"/>
                    </a:lnTo>
                  </a:path>
                </a:pathLst>
              </a:custGeom>
              <a:ln w="571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5" name="Полилиния 124"/>
              <p:cNvSpPr/>
              <p:nvPr/>
            </p:nvSpPr>
            <p:spPr>
              <a:xfrm>
                <a:off x="5786446" y="2214554"/>
                <a:ext cx="70196" cy="221673"/>
              </a:xfrm>
              <a:custGeom>
                <a:avLst/>
                <a:gdLst>
                  <a:gd name="connsiteX0" fmla="*/ 70196 w 70196"/>
                  <a:gd name="connsiteY0" fmla="*/ 0 h 221673"/>
                  <a:gd name="connsiteX1" fmla="*/ 14778 w 70196"/>
                  <a:gd name="connsiteY1" fmla="*/ 55418 h 221673"/>
                  <a:gd name="connsiteX2" fmla="*/ 70196 w 70196"/>
                  <a:gd name="connsiteY2" fmla="*/ 138546 h 221673"/>
                  <a:gd name="connsiteX3" fmla="*/ 42487 w 70196"/>
                  <a:gd name="connsiteY3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96" h="221673">
                    <a:moveTo>
                      <a:pt x="70196" y="0"/>
                    </a:moveTo>
                    <a:cubicBezTo>
                      <a:pt x="48029" y="7389"/>
                      <a:pt x="0" y="11084"/>
                      <a:pt x="14778" y="55418"/>
                    </a:cubicBezTo>
                    <a:cubicBezTo>
                      <a:pt x="25309" y="87011"/>
                      <a:pt x="70196" y="138546"/>
                      <a:pt x="70196" y="138546"/>
                    </a:cubicBezTo>
                    <a:lnTo>
                      <a:pt x="42487" y="221673"/>
                    </a:lnTo>
                  </a:path>
                </a:pathLst>
              </a:custGeom>
              <a:ln w="571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26" name="Фигура, имеющая форму буквы L 125"/>
            <p:cNvSpPr/>
            <p:nvPr/>
          </p:nvSpPr>
          <p:spPr>
            <a:xfrm rot="18898804">
              <a:off x="365807" y="4277812"/>
              <a:ext cx="697082" cy="717312"/>
            </a:xfrm>
            <a:prstGeom prst="corner">
              <a:avLst/>
            </a:prstGeom>
            <a:blipFill>
              <a:blip r:embed="rId7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Фигура, имеющая форму буквы L 126"/>
            <p:cNvSpPr/>
            <p:nvPr/>
          </p:nvSpPr>
          <p:spPr>
            <a:xfrm rot="8278138">
              <a:off x="7931300" y="1860744"/>
              <a:ext cx="707195" cy="703597"/>
            </a:xfrm>
            <a:prstGeom prst="corner">
              <a:avLst/>
            </a:prstGeom>
            <a:blipFill>
              <a:blip r:embed="rId8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Знак запрета 127"/>
            <p:cNvSpPr/>
            <p:nvPr/>
          </p:nvSpPr>
          <p:spPr>
            <a:xfrm>
              <a:off x="6429388" y="1714488"/>
              <a:ext cx="785818" cy="642942"/>
            </a:xfrm>
            <a:prstGeom prst="noSmoking">
              <a:avLst/>
            </a:prstGeom>
            <a:blipFill>
              <a:blip r:embed="rId9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9" name="Знак запрета 128"/>
            <p:cNvSpPr/>
            <p:nvPr/>
          </p:nvSpPr>
          <p:spPr>
            <a:xfrm>
              <a:off x="1857356" y="4429132"/>
              <a:ext cx="785818" cy="642942"/>
            </a:xfrm>
            <a:prstGeom prst="noSmoking">
              <a:avLst/>
            </a:prstGeom>
            <a:blipFill>
              <a:blip r:embed="rId10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0" name="4-конечная звезда 129"/>
            <p:cNvSpPr/>
            <p:nvPr/>
          </p:nvSpPr>
          <p:spPr>
            <a:xfrm>
              <a:off x="357158" y="3000372"/>
              <a:ext cx="857256" cy="857256"/>
            </a:xfrm>
            <a:prstGeom prst="star4">
              <a:avLst/>
            </a:prstGeom>
            <a:gradFill flip="none" rotWithShape="1">
              <a:gsLst>
                <a:gs pos="0">
                  <a:srgbClr val="FF3399">
                    <a:shade val="30000"/>
                    <a:satMod val="115000"/>
                  </a:srgbClr>
                </a:gs>
                <a:gs pos="50000">
                  <a:srgbClr val="FF3399">
                    <a:shade val="67500"/>
                    <a:satMod val="115000"/>
                  </a:srgbClr>
                </a:gs>
                <a:gs pos="100000">
                  <a:srgbClr val="FF3399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7-конечная звезда 130"/>
            <p:cNvSpPr/>
            <p:nvPr/>
          </p:nvSpPr>
          <p:spPr>
            <a:xfrm>
              <a:off x="7929586" y="3000372"/>
              <a:ext cx="928694" cy="785818"/>
            </a:xfrm>
            <a:prstGeom prst="star7">
              <a:avLst/>
            </a:prstGeom>
            <a:gradFill flip="none" rotWithShape="1">
              <a:gsLst>
                <a:gs pos="0">
                  <a:srgbClr val="FF99FF">
                    <a:shade val="30000"/>
                    <a:satMod val="115000"/>
                  </a:srgbClr>
                </a:gs>
                <a:gs pos="50000">
                  <a:srgbClr val="FF99FF">
                    <a:shade val="67500"/>
                    <a:satMod val="115000"/>
                  </a:srgbClr>
                </a:gs>
                <a:gs pos="100000">
                  <a:srgbClr val="FF99FF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38" name="Группа 137"/>
            <p:cNvGrpSpPr/>
            <p:nvPr/>
          </p:nvGrpSpPr>
          <p:grpSpPr>
            <a:xfrm>
              <a:off x="1807268" y="2965813"/>
              <a:ext cx="714380" cy="1008053"/>
              <a:chOff x="1807268" y="2965813"/>
              <a:chExt cx="714380" cy="1008053"/>
            </a:xfrm>
          </p:grpSpPr>
          <p:sp>
            <p:nvSpPr>
              <p:cNvPr id="132" name="Хорда 131"/>
              <p:cNvSpPr/>
              <p:nvPr/>
            </p:nvSpPr>
            <p:spPr>
              <a:xfrm rot="6686395">
                <a:off x="1842987" y="2930094"/>
                <a:ext cx="642942" cy="714380"/>
              </a:xfrm>
              <a:prstGeom prst="chord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3" name="Диагональная полоса 132"/>
              <p:cNvSpPr/>
              <p:nvPr/>
            </p:nvSpPr>
            <p:spPr>
              <a:xfrm rot="6906679">
                <a:off x="1886517" y="3649659"/>
                <a:ext cx="453502" cy="194912"/>
              </a:xfrm>
              <a:prstGeom prst="diagStripe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7" name="Группа 136"/>
            <p:cNvGrpSpPr/>
            <p:nvPr/>
          </p:nvGrpSpPr>
          <p:grpSpPr>
            <a:xfrm>
              <a:off x="6429388" y="2928934"/>
              <a:ext cx="857256" cy="785818"/>
              <a:chOff x="6429388" y="2928934"/>
              <a:chExt cx="857256" cy="785818"/>
            </a:xfrm>
          </p:grpSpPr>
          <p:sp>
            <p:nvSpPr>
              <p:cNvPr id="134" name="Капля 133"/>
              <p:cNvSpPr/>
              <p:nvPr/>
            </p:nvSpPr>
            <p:spPr>
              <a:xfrm>
                <a:off x="6429388" y="3429000"/>
                <a:ext cx="142876" cy="285752"/>
              </a:xfrm>
              <a:prstGeom prst="teardrop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5" name="Капля 134"/>
              <p:cNvSpPr/>
              <p:nvPr/>
            </p:nvSpPr>
            <p:spPr>
              <a:xfrm>
                <a:off x="7072330" y="3429000"/>
                <a:ext cx="142876" cy="285752"/>
              </a:xfrm>
              <a:prstGeom prst="teardrop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6" name="Правильный пятиугольник 135"/>
              <p:cNvSpPr/>
              <p:nvPr/>
            </p:nvSpPr>
            <p:spPr>
              <a:xfrm>
                <a:off x="6429388" y="2928934"/>
                <a:ext cx="857256" cy="428628"/>
              </a:xfrm>
              <a:prstGeom prst="pentagon">
                <a:avLst/>
              </a:prstGeom>
              <a:blipFill>
                <a:blip r:embed="rId8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40" name="Прямоугольник 139"/>
          <p:cNvSpPr/>
          <p:nvPr/>
        </p:nvSpPr>
        <p:spPr>
          <a:xfrm>
            <a:off x="428596" y="2214554"/>
            <a:ext cx="8355172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Поле Чудес</a:t>
            </a:r>
            <a:endParaRPr lang="ru-RU" sz="15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428596" y="2285992"/>
            <a:ext cx="8355172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Поле Чудес</a:t>
            </a:r>
            <a:endParaRPr lang="ru-RU" sz="15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86050" y="1928802"/>
            <a:ext cx="4374917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Спасибо!</a:t>
            </a:r>
          </a:p>
        </p:txBody>
      </p:sp>
      <p:pic>
        <p:nvPicPr>
          <p:cNvPr id="23555" name="Picture 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4000500"/>
            <a:ext cx="3714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214313"/>
            <a:ext cx="1785938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463" y="144463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055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91500" y="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91500" y="59055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3214688" y="1928813"/>
            <a:ext cx="52863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Высочанская Элеонора Борисовна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2" name="Picture 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5000625"/>
            <a:ext cx="8572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TextBox 8"/>
          <p:cNvSpPr txBox="1">
            <a:spLocks noChangeArrowheads="1"/>
          </p:cNvSpPr>
          <p:nvPr/>
        </p:nvSpPr>
        <p:spPr bwMode="auto">
          <a:xfrm>
            <a:off x="1071563" y="5072063"/>
            <a:ext cx="24288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latin typeface="Corbel" pitchFamily="34" charset="0"/>
                <a:hlinkClick r:id="rId3"/>
              </a:rPr>
              <a:t>Автор шаблона: КУГУТ Ирина </a:t>
            </a:r>
            <a:r>
              <a:rPr lang="en-US" dirty="0" smtClean="0">
                <a:latin typeface="Corbel" pitchFamily="34" charset="0"/>
                <a:hlinkClick r:id="rId4"/>
              </a:rPr>
              <a:t>kugut@yandex.ru</a:t>
            </a:r>
            <a:endParaRPr lang="en-US" dirty="0">
              <a:latin typeface="Corbel" pitchFamily="34" charset="0"/>
            </a:endParaRPr>
          </a:p>
          <a:p>
            <a:endParaRPr lang="en-US" dirty="0">
              <a:latin typeface="Corbel" pitchFamily="34" charset="0"/>
            </a:endParaRPr>
          </a:p>
        </p:txBody>
      </p:sp>
      <p:pic>
        <p:nvPicPr>
          <p:cNvPr id="4107" name="Рисунок 12" descr="skype_logo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8" y="6000750"/>
            <a:ext cx="681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50" y="6500813"/>
            <a:ext cx="6429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642910" y="214290"/>
            <a:ext cx="783208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Сведения об авторе игры</a:t>
            </a:r>
          </a:p>
        </p:txBody>
      </p:sp>
      <p:sp>
        <p:nvSpPr>
          <p:cNvPr id="14" name="Стрелка вправо с вырезом 13">
            <a:hlinkClick r:id="rId7" action="ppaction://hlinksldjump"/>
          </p:cNvPr>
          <p:cNvSpPr/>
          <p:nvPr/>
        </p:nvSpPr>
        <p:spPr>
          <a:xfrm>
            <a:off x="7572396" y="6286520"/>
            <a:ext cx="1571604" cy="5714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7" action="ppaction://hlinksldjump"/>
              </a:rPr>
              <a:t>Назад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78" y="1332882"/>
            <a:ext cx="2890834" cy="2168126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0"/>
            <a:ext cx="6329378" cy="987552"/>
          </a:xfrm>
        </p:spPr>
        <p:txBody>
          <a:bodyPr/>
          <a:lstStyle/>
          <a:p>
            <a:r>
              <a:rPr lang="ru-RU" dirty="0" smtClean="0"/>
              <a:t>Правила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642918"/>
            <a:ext cx="5857884" cy="1928826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                С помощью барабана выберите сектор, на котором расположены указатели: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71475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Если игрок назвал правильно букву, то он зарабатывает указанное количество баллов и может продолжить вращать барабан или назвать слово.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00530" y="5143512"/>
            <a:ext cx="46434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dirty="0" smtClean="0"/>
              <a:t>Буквы открываются с помощью щелчка в окошке с загаданным словом.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378619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Если игрок назвал букву неправильно, то очки к его счёту  не прибавляются, а право хода переходит к следующему игроку.</a:t>
            </a:r>
          </a:p>
          <a:p>
            <a:pPr lvl="0" algn="ctr">
              <a:buNone/>
            </a:pPr>
            <a:r>
              <a:rPr lang="ru-RU" sz="2400" b="1" dirty="0" smtClean="0">
                <a:solidFill>
                  <a:srgbClr val="00B050"/>
                </a:solidFill>
              </a:rPr>
              <a:t>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0" y="500042"/>
            <a:ext cx="3428992" cy="3357586"/>
            <a:chOff x="0" y="1928802"/>
            <a:chExt cx="5000628" cy="4929198"/>
          </a:xfrm>
        </p:grpSpPr>
        <p:grpSp>
          <p:nvGrpSpPr>
            <p:cNvPr id="8" name="Группа 63"/>
            <p:cNvGrpSpPr/>
            <p:nvPr/>
          </p:nvGrpSpPr>
          <p:grpSpPr>
            <a:xfrm>
              <a:off x="0" y="1928802"/>
              <a:ext cx="5000628" cy="4929198"/>
              <a:chOff x="0" y="1928802"/>
              <a:chExt cx="5000628" cy="4929198"/>
            </a:xfrm>
          </p:grpSpPr>
          <p:pic>
            <p:nvPicPr>
              <p:cNvPr id="12" name="Picture 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1928802"/>
                <a:ext cx="5000628" cy="4929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3" name="TextBox 12"/>
              <p:cNvSpPr txBox="1"/>
              <p:nvPr/>
            </p:nvSpPr>
            <p:spPr>
              <a:xfrm rot="17268647">
                <a:off x="208904" y="3325815"/>
                <a:ext cx="954663" cy="455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ym typeface="Wingdings" pitchFamily="2" charset="2"/>
                  </a:rPr>
                  <a:t></a:t>
                </a:r>
                <a:endParaRPr lang="ru-RU" sz="16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 rot="974632">
                <a:off x="2887012" y="2247291"/>
                <a:ext cx="1287826" cy="497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ym typeface="Wingdings" pitchFamily="2" charset="2"/>
                  </a:rPr>
                  <a:t>200</a:t>
                </a:r>
                <a:endParaRPr lang="ru-RU" sz="16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 rot="20204803">
                <a:off x="1259589" y="2227773"/>
                <a:ext cx="1065590" cy="497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ym typeface="Wingdings" pitchFamily="2" charset="2"/>
                  </a:rPr>
                  <a:t>Х2</a:t>
                </a:r>
                <a:endParaRPr lang="ru-RU" sz="16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 rot="14378775">
                <a:off x="156701" y="4995571"/>
                <a:ext cx="1296844" cy="455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/>
                  <a:t>50</a:t>
                </a:r>
                <a:endParaRPr lang="ru-RU" sz="16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rot="12258119">
                <a:off x="1183368" y="6044842"/>
                <a:ext cx="1138442" cy="497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/>
                  <a:t>100</a:t>
                </a:r>
                <a:endParaRPr lang="ru-RU" sz="1600" b="1" dirty="0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 rot="9828163">
              <a:off x="2833815" y="5791682"/>
              <a:ext cx="857258" cy="497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ym typeface="Wingdings" pitchFamily="2" charset="2"/>
                </a:rPr>
                <a:t>+</a:t>
              </a:r>
              <a:endParaRPr lang="ru-RU" sz="16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 rot="6806310">
              <a:off x="3708846" y="5191397"/>
              <a:ext cx="1224555" cy="4557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ym typeface="Wingdings" pitchFamily="2" charset="2"/>
                </a:rPr>
                <a:t>150</a:t>
              </a:r>
              <a:endParaRPr lang="ru-RU" sz="16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 rot="3672314">
              <a:off x="3624507" y="3149800"/>
              <a:ext cx="1402456" cy="4557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ym typeface="Wingdings" pitchFamily="2" charset="2"/>
                </a:rPr>
                <a:t>250</a:t>
              </a:r>
              <a:endParaRPr lang="ru-RU" sz="1600" b="1" dirty="0"/>
            </a:p>
          </p:txBody>
        </p:sp>
      </p:grpSp>
      <p:sp>
        <p:nvSpPr>
          <p:cNvPr id="18" name="Стрелка вправо с вырезом 17">
            <a:hlinkClick r:id="rId3" action="ppaction://hlinksldjump"/>
          </p:cNvPr>
          <p:cNvSpPr/>
          <p:nvPr/>
        </p:nvSpPr>
        <p:spPr>
          <a:xfrm>
            <a:off x="7572396" y="6286520"/>
            <a:ext cx="1571604" cy="5714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Назад</a:t>
            </a:r>
            <a:endParaRPr lang="ru-RU" dirty="0"/>
          </a:p>
        </p:txBody>
      </p:sp>
      <p:sp>
        <p:nvSpPr>
          <p:cNvPr id="19" name="Стрелка влево 18"/>
          <p:cNvSpPr/>
          <p:nvPr/>
        </p:nvSpPr>
        <p:spPr>
          <a:xfrm>
            <a:off x="3286116" y="2714620"/>
            <a:ext cx="1285884" cy="4286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63002" y="2714620"/>
            <a:ext cx="4580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Количество набранных баллов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714876" y="2714620"/>
            <a:ext cx="215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Переход хода</a:t>
            </a:r>
            <a:endParaRPr lang="ru-RU" sz="2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857752" y="2714620"/>
            <a:ext cx="3621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Ваши очки удваиваются</a:t>
            </a:r>
            <a:endParaRPr lang="ru-RU" sz="2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857752" y="2714620"/>
            <a:ext cx="3343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Открыть</a:t>
            </a:r>
            <a:r>
              <a:rPr lang="ru-RU" dirty="0" smtClean="0"/>
              <a:t> </a:t>
            </a:r>
            <a:r>
              <a:rPr lang="ru-RU" sz="2400" dirty="0" smtClean="0"/>
              <a:t>любую букву.</a:t>
            </a:r>
            <a:endParaRPr lang="ru-RU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0" y="6150114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Б</a:t>
            </a:r>
            <a:endParaRPr lang="ru-RU" sz="4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857256" y="6150114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У</a:t>
            </a:r>
            <a:endParaRPr lang="ru-RU" sz="4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714512" y="615011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</a:t>
            </a:r>
            <a:endParaRPr lang="ru-RU" sz="4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571768" y="615011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В</a:t>
            </a:r>
            <a:endParaRPr lang="ru-RU" sz="4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429024" y="615011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А</a:t>
            </a:r>
            <a:endParaRPr lang="ru-RU" sz="4000" b="1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0" y="614362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857224" y="614362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1714480" y="614362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571736" y="614362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3357554" y="614362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887302" y="6425330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3530509" y="6353892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2744692" y="6353893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1815997" y="6353892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172923" y="6425330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214818"/>
            <a:ext cx="492919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суперигре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того, чтобы появилась подсказка от Якубовича кликните на рамку с вопросом.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5" name="Вертикальный свиток 74"/>
          <p:cNvSpPr/>
          <p:nvPr/>
        </p:nvSpPr>
        <p:spPr>
          <a:xfrm>
            <a:off x="6143636" y="1928802"/>
            <a:ext cx="3000364" cy="2000264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Зимой и летом одним цветом</a:t>
            </a:r>
            <a:endParaRPr lang="ru-RU" sz="2000" b="1" dirty="0"/>
          </a:p>
        </p:txBody>
      </p:sp>
      <p:pic>
        <p:nvPicPr>
          <p:cNvPr id="76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3857628"/>
            <a:ext cx="1847856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7" name="Овальная выноска 76"/>
          <p:cNvSpPr/>
          <p:nvPr/>
        </p:nvSpPr>
        <p:spPr>
          <a:xfrm>
            <a:off x="0" y="3357562"/>
            <a:ext cx="6429388" cy="981334"/>
          </a:xfrm>
          <a:prstGeom prst="wedgeEllipseCallout">
            <a:avLst>
              <a:gd name="adj1" fmla="val 55957"/>
              <a:gd name="adj2" fmla="val 135218"/>
            </a:avLst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этом слове 4 буквы.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Вы можете назвать 2 буквы.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9221" name="Объект 1"/>
          <p:cNvPicPr>
            <a:picLocks noChangeArrowheads="1"/>
          </p:cNvPicPr>
          <p:nvPr/>
        </p:nvPicPr>
        <p:blipFill>
          <a:blip r:embed="rId6" cstate="print"/>
          <a:srcRect t="-1144" r="-177" b="-1947"/>
          <a:stretch>
            <a:fillRect/>
          </a:stretch>
        </p:blipFill>
        <p:spPr bwMode="auto">
          <a:xfrm>
            <a:off x="7715272" y="4286256"/>
            <a:ext cx="365125" cy="342900"/>
          </a:xfrm>
          <a:prstGeom prst="rect">
            <a:avLst/>
          </a:prstGeom>
          <a:noFill/>
        </p:spPr>
      </p:pic>
      <p:pic>
        <p:nvPicPr>
          <p:cNvPr id="9220" name="Объект 2"/>
          <p:cNvPicPr>
            <a:picLocks noChangeArrowheads="1"/>
          </p:cNvPicPr>
          <p:nvPr/>
        </p:nvPicPr>
        <p:blipFill>
          <a:blip r:embed="rId7" cstate="print"/>
          <a:srcRect t="-1144" r="-177" b="-1947"/>
          <a:stretch>
            <a:fillRect/>
          </a:stretch>
        </p:blipFill>
        <p:spPr bwMode="auto">
          <a:xfrm>
            <a:off x="7786710" y="4786322"/>
            <a:ext cx="396875" cy="334963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3714752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После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суперигры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если играющий  правильно назвал слово  необходимо щелкнуть на красную звездочку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85720" y="4643446"/>
            <a:ext cx="64063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Arial" pitchFamily="34" charset="0"/>
                <a:ea typeface="Times New Roman" pitchFamily="18" charset="0"/>
              </a:rPr>
              <a:t>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сли не правильно -  на синюю звездочку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677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7245254" y="3353520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TextBox 54"/>
          <p:cNvSpPr txBox="1"/>
          <p:nvPr/>
        </p:nvSpPr>
        <p:spPr>
          <a:xfrm>
            <a:off x="0" y="528638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е</a:t>
            </a:r>
            <a:endParaRPr lang="ru-RU" sz="40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857256" y="528638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л</a:t>
            </a:r>
            <a:endParaRPr lang="ru-RU" sz="4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1714512" y="528638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</a:t>
            </a:r>
            <a:endParaRPr lang="ru-RU" sz="40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2571768" y="528638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а</a:t>
            </a:r>
            <a:endParaRPr lang="ru-RU" sz="4000" b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0" y="535782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857224" y="535782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1714480" y="535782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2571736" y="535782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887302" y="5639536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2744692" y="5568099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1815997" y="5568098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172923" y="5639536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9800000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72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3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93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500"/>
                            </p:stCondLst>
                            <p:childTnLst>
                              <p:par>
                                <p:cTn id="10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500"/>
                            </p:stCondLst>
                            <p:childTnLst>
                              <p:par>
                                <p:cTn id="105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14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5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0"/>
                            </p:stCondLst>
                            <p:childTnLst>
                              <p:par>
                                <p:cTn id="1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0"/>
                            </p:stCondLst>
                            <p:childTnLst>
                              <p:par>
                                <p:cTn id="126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5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35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6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6500"/>
                            </p:stCondLst>
                            <p:childTnLst>
                              <p:par>
                                <p:cTn id="1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6500"/>
                            </p:stCondLst>
                            <p:childTnLst>
                              <p:par>
                                <p:cTn id="147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70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7000"/>
                            </p:stCondLst>
                            <p:childTnLst>
                              <p:par>
                                <p:cTn id="15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56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57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8000"/>
                            </p:stCondLst>
                            <p:childTnLst>
                              <p:par>
                                <p:cTn id="1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8000"/>
                            </p:stCondLst>
                            <p:childTnLst>
                              <p:par>
                                <p:cTn id="16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animClr clrSpc="rgb" dir="cw">
                                      <p:cBhvr>
                                        <p:cTn id="223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224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500"/>
                            </p:stCondLst>
                            <p:childTnLst>
                              <p:par>
                                <p:cTn id="2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50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500"/>
                            </p:stCondLst>
                            <p:childTnLst>
                              <p:par>
                                <p:cTn id="2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2500"/>
                            </p:stCondLst>
                            <p:childTnLst>
                              <p:par>
                                <p:cTn id="24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243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4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3500"/>
                            </p:stCondLst>
                            <p:childTnLst>
                              <p:par>
                                <p:cTn id="2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5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4000"/>
                            </p:stCondLst>
                            <p:childTnLst>
                              <p:par>
                                <p:cTn id="2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4000"/>
                            </p:stCondLst>
                            <p:childTnLst>
                              <p:par>
                                <p:cTn id="26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264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65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000"/>
                            </p:stCondLst>
                            <p:childTnLst>
                              <p:par>
                                <p:cTn id="27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5000"/>
                            </p:stCondLst>
                            <p:childTnLst>
                              <p:par>
                                <p:cTn id="276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5500"/>
                            </p:stCondLst>
                            <p:childTnLst>
                              <p:par>
                                <p:cTn id="2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5500"/>
                            </p:stCondLst>
                            <p:childTnLst>
                              <p:par>
                                <p:cTn id="28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285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86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6500"/>
                            </p:stCondLst>
                            <p:childTnLst>
                              <p:par>
                                <p:cTn id="29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500"/>
                            </p:stCondLst>
                            <p:childTnLst>
                              <p:par>
                                <p:cTn id="297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7000"/>
                            </p:stCondLst>
                            <p:childTnLst>
                              <p:par>
                                <p:cTn id="3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7000"/>
                            </p:stCondLst>
                            <p:childTnLst>
                              <p:par>
                                <p:cTn id="30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306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07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8000"/>
                            </p:stCondLst>
                            <p:childTnLst>
                              <p:par>
                                <p:cTn id="3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8000"/>
                            </p:stCondLst>
                            <p:childTnLst>
                              <p:par>
                                <p:cTn id="31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45" grpId="0"/>
      <p:bldP spid="46" grpId="0"/>
      <p:bldP spid="47" grpId="0"/>
      <p:bldP spid="48" grpId="0"/>
      <p:bldP spid="49" grpId="0"/>
      <p:bldP spid="50" grpId="0" animBg="1"/>
      <p:bldP spid="51" grpId="0" animBg="1"/>
      <p:bldP spid="52" grpId="0" animBg="1"/>
      <p:bldP spid="53" grpId="0" animBg="1"/>
      <p:bldP spid="54" grpId="0" animBg="1"/>
      <p:bldP spid="9219" grpId="0"/>
      <p:bldP spid="9219" grpId="1"/>
      <p:bldP spid="75" grpId="0" animBg="1"/>
      <p:bldP spid="75" grpId="1" animBg="1"/>
      <p:bldP spid="77" grpId="0" animBg="1"/>
      <p:bldP spid="77" grpId="1" animBg="1"/>
      <p:bldP spid="9222" grpId="0"/>
      <p:bldP spid="9223" grpId="0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60" grpId="1" animBg="1"/>
      <p:bldP spid="60" grpId="2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0"/>
            <a:ext cx="6257940" cy="987552"/>
          </a:xfrm>
        </p:spPr>
        <p:txBody>
          <a:bodyPr/>
          <a:lstStyle/>
          <a:p>
            <a:r>
              <a:rPr lang="ru-RU" dirty="0" smtClean="0"/>
              <a:t>Источники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124014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http://animashky.ru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0"/>
            <a:ext cx="1212827" cy="927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право с вырезом 4">
            <a:hlinkClick r:id="rId4" action="ppaction://hlinksldjump"/>
          </p:cNvPr>
          <p:cNvSpPr/>
          <p:nvPr/>
        </p:nvSpPr>
        <p:spPr>
          <a:xfrm>
            <a:off x="7572396" y="6286520"/>
            <a:ext cx="1571604" cy="5714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285720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К</a:t>
            </a:r>
            <a:endParaRPr lang="ru-RU" sz="40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142976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А</a:t>
            </a:r>
            <a:endParaRPr lang="ru-RU" sz="4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2000232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Л</a:t>
            </a:r>
            <a:endParaRPr lang="ru-RU" sz="40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2857488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А</a:t>
            </a:r>
            <a:endParaRPr lang="ru-RU" sz="4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3714744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М</a:t>
            </a:r>
            <a:endParaRPr lang="ru-RU" sz="4000" b="1" dirty="0"/>
          </a:p>
        </p:txBody>
      </p:sp>
      <p:sp>
        <p:nvSpPr>
          <p:cNvPr id="93" name="Вертикальный свиток 92"/>
          <p:cNvSpPr/>
          <p:nvPr/>
        </p:nvSpPr>
        <p:spPr>
          <a:xfrm>
            <a:off x="6143636" y="1214422"/>
            <a:ext cx="3000364" cy="2714644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Фигура речи, состоящая в юмористическом использовании многозначности слова или звукового сходства различных слов</a:t>
            </a:r>
            <a:endParaRPr lang="ru-RU" sz="1600" b="1" dirty="0" smtClean="0"/>
          </a:p>
        </p:txBody>
      </p:sp>
      <p:pic>
        <p:nvPicPr>
          <p:cNvPr id="1028" name="Picture 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71612"/>
            <a:ext cx="590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Прямоугольник 94"/>
          <p:cNvSpPr/>
          <p:nvPr/>
        </p:nvSpPr>
        <p:spPr>
          <a:xfrm>
            <a:off x="341614" y="35826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174061" y="33087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1987317" y="325959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857486" y="32144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752287" y="31806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929066"/>
            <a:ext cx="1847856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Стрелка вправо с вырезом 24">
            <a:hlinkClick r:id="rId4" action="ppaction://hlinksldjump"/>
          </p:cNvPr>
          <p:cNvSpPr/>
          <p:nvPr/>
        </p:nvSpPr>
        <p:spPr>
          <a:xfrm>
            <a:off x="7715272" y="6072206"/>
            <a:ext cx="1428728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Далее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Б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57818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У</a:t>
            </a:r>
            <a:endParaRPr lang="ru-RU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215074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Р</a:t>
            </a:r>
            <a:endParaRPr lang="ru-RU" sz="40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567366" y="33087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393537" y="31806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227989" y="32144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6" name="Группа 75"/>
          <p:cNvGrpSpPr/>
          <p:nvPr/>
        </p:nvGrpSpPr>
        <p:grpSpPr>
          <a:xfrm>
            <a:off x="0" y="1928802"/>
            <a:ext cx="5000628" cy="4929198"/>
            <a:chOff x="0" y="1928802"/>
            <a:chExt cx="5000628" cy="4929198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0" y="1928802"/>
              <a:ext cx="5000628" cy="4929198"/>
              <a:chOff x="0" y="1928802"/>
              <a:chExt cx="5000628" cy="4929198"/>
            </a:xfrm>
          </p:grpSpPr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1928802"/>
                <a:ext cx="5000628" cy="4929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59" name="TextBox 58"/>
              <p:cNvSpPr txBox="1"/>
              <p:nvPr/>
            </p:nvSpPr>
            <p:spPr>
              <a:xfrm rot="17268647">
                <a:off x="239424" y="3407781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200</a:t>
                </a:r>
                <a:endParaRPr lang="ru-RU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 rot="974632">
                <a:off x="2892033" y="2255643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ym typeface="Wingdings" pitchFamily="2" charset="2"/>
                  </a:rPr>
                  <a:t>150</a:t>
                </a:r>
                <a:endParaRPr lang="ru-RU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 rot="20204803">
                <a:off x="1252502" y="2297336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ym typeface="Wingdings" pitchFamily="2" charset="2"/>
                  </a:rPr>
                  <a:t>250</a:t>
                </a:r>
                <a:endParaRPr lang="ru-RU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 rot="14378775">
                <a:off x="233045" y="5064847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ym typeface="Wingdings" pitchFamily="2" charset="2"/>
                  </a:rPr>
                  <a:t>Х2</a:t>
                </a:r>
                <a:endParaRPr lang="ru-RU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 rot="12258119">
                <a:off x="1174424" y="6096585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</a:t>
                </a:r>
                <a:endParaRPr lang="ru-RU" dirty="0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 rot="9828163">
              <a:off x="2891985" y="611300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50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 rot="6806310">
              <a:off x="3949310" y="5066107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100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 rot="3672314">
              <a:off x="4011597" y="3423160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+</a:t>
              </a:r>
              <a:endParaRPr lang="ru-RU" dirty="0"/>
            </a:p>
          </p:txBody>
        </p:sp>
      </p:grpSp>
      <p:sp>
        <p:nvSpPr>
          <p:cNvPr id="77" name="Стрелка вправо с вырезом 76"/>
          <p:cNvSpPr/>
          <p:nvPr/>
        </p:nvSpPr>
        <p:spPr>
          <a:xfrm rot="10800000">
            <a:off x="4643438" y="4572008"/>
            <a:ext cx="1714512" cy="7143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500826" y="1500174"/>
            <a:ext cx="223029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 тройка игроков</a:t>
            </a:r>
            <a:endParaRPr lang="ru-RU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9" name="Стрелка вправо с вырезом 38">
            <a:hlinkClick r:id="rId6" action="ppaction://hlinksldjump"/>
          </p:cNvPr>
          <p:cNvSpPr/>
          <p:nvPr/>
        </p:nvSpPr>
        <p:spPr>
          <a:xfrm rot="10800000">
            <a:off x="4857752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5286380" y="621508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hlinkClick r:id="rId6" action="ppaction://hlinksldjump"/>
              </a:rPr>
              <a:t>Выйти из игры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1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1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0">
                                      <p:cBhvr>
                                        <p:cTn id="1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2400000">
                                      <p:cBhvr>
                                        <p:cTn id="2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3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3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4400000">
                                      <p:cBhvr>
                                        <p:cTn id="3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4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4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5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600000">
                                      <p:cBhvr>
                                        <p:cTn id="5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5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6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6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3000000">
                                      <p:cBhvr>
                                        <p:cTn id="7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7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7400000">
                                      <p:cBhvr>
                                        <p:cTn id="7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1400000">
                                      <p:cBhvr>
                                        <p:cTn id="8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99" grpId="0" animBg="1"/>
      <p:bldP spid="31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285720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О</a:t>
            </a:r>
            <a:endParaRPr lang="ru-RU" sz="40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142976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К</a:t>
            </a:r>
            <a:endParaRPr lang="ru-RU" sz="4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2000232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С</a:t>
            </a:r>
            <a:endParaRPr lang="ru-RU" sz="40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2857488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Ю</a:t>
            </a:r>
            <a:endParaRPr lang="ru-RU" sz="4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3714744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М</a:t>
            </a:r>
            <a:endParaRPr lang="ru-RU" sz="4000" b="1" dirty="0"/>
          </a:p>
        </p:txBody>
      </p:sp>
      <p:sp>
        <p:nvSpPr>
          <p:cNvPr id="93" name="Вертикальный свиток 92"/>
          <p:cNvSpPr/>
          <p:nvPr/>
        </p:nvSpPr>
        <p:spPr>
          <a:xfrm>
            <a:off x="6143636" y="1214421"/>
            <a:ext cx="3000364" cy="3176333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Стилистическая фигура, состоящая в соединении двух понятий, противоречащих друг другу, логически исключающих одно другое, в результате которого возникает новое смысловое качество</a:t>
            </a:r>
            <a:endParaRPr lang="ru-RU" sz="1400" b="1" dirty="0"/>
          </a:p>
        </p:txBody>
      </p:sp>
      <p:pic>
        <p:nvPicPr>
          <p:cNvPr id="1028" name="Picture 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71612"/>
            <a:ext cx="590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Прямоугольник 94"/>
          <p:cNvSpPr/>
          <p:nvPr/>
        </p:nvSpPr>
        <p:spPr>
          <a:xfrm>
            <a:off x="348343" y="40721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129524" y="38741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1928794" y="38963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761248" y="368179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593384" y="34894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929066"/>
            <a:ext cx="1847856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Стрелка вправо с вырезом 24">
            <a:hlinkClick r:id="rId4" action="ppaction://hlinksldjump"/>
          </p:cNvPr>
          <p:cNvSpPr/>
          <p:nvPr/>
        </p:nvSpPr>
        <p:spPr>
          <a:xfrm>
            <a:off x="7643834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Далее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О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57818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Р</a:t>
            </a:r>
            <a:endParaRPr lang="ru-RU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215074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О</a:t>
            </a:r>
            <a:endParaRPr lang="ru-RU" sz="4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72330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Н</a:t>
            </a:r>
            <a:endParaRPr lang="ru-RU" sz="40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436783" y="36481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308155" y="34894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187186" y="34894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044442" y="34540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75"/>
          <p:cNvGrpSpPr/>
          <p:nvPr/>
        </p:nvGrpSpPr>
        <p:grpSpPr>
          <a:xfrm>
            <a:off x="0" y="1928802"/>
            <a:ext cx="5000628" cy="4929198"/>
            <a:chOff x="0" y="1928802"/>
            <a:chExt cx="5000628" cy="4929198"/>
          </a:xfrm>
        </p:grpSpPr>
        <p:grpSp>
          <p:nvGrpSpPr>
            <p:cNvPr id="3" name="Группа 63"/>
            <p:cNvGrpSpPr/>
            <p:nvPr/>
          </p:nvGrpSpPr>
          <p:grpSpPr>
            <a:xfrm>
              <a:off x="0" y="1928802"/>
              <a:ext cx="5000628" cy="4929198"/>
              <a:chOff x="0" y="1928802"/>
              <a:chExt cx="5000628" cy="4929198"/>
            </a:xfrm>
          </p:grpSpPr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1928802"/>
                <a:ext cx="5000628" cy="4929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59" name="TextBox 58"/>
              <p:cNvSpPr txBox="1"/>
              <p:nvPr/>
            </p:nvSpPr>
            <p:spPr>
              <a:xfrm rot="17268647">
                <a:off x="239424" y="3407781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</a:t>
                </a:r>
                <a:endParaRPr lang="ru-RU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 rot="974632">
                <a:off x="2892033" y="2255643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ym typeface="Wingdings" pitchFamily="2" charset="2"/>
                  </a:rPr>
                  <a:t>200</a:t>
                </a:r>
                <a:endParaRPr lang="ru-RU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 rot="20204803">
                <a:off x="1252502" y="2297336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ym typeface="Wingdings" pitchFamily="2" charset="2"/>
                  </a:rPr>
                  <a:t>Х2</a:t>
                </a:r>
                <a:endParaRPr lang="ru-RU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 rot="14378775">
                <a:off x="233045" y="5064847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50</a:t>
                </a:r>
                <a:endParaRPr lang="ru-RU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 rot="12258119">
                <a:off x="1174424" y="6096585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100</a:t>
                </a:r>
                <a:endParaRPr lang="ru-RU" dirty="0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 rot="9828163">
              <a:off x="2891985" y="611300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+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 rot="6806310">
              <a:off x="3949310" y="5066107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150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 rot="3672314">
              <a:off x="4011597" y="3423160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250</a:t>
              </a:r>
              <a:endParaRPr lang="ru-RU" dirty="0"/>
            </a:p>
          </p:txBody>
        </p:sp>
      </p:grpSp>
      <p:sp>
        <p:nvSpPr>
          <p:cNvPr id="77" name="Стрелка вправо с вырезом 76"/>
          <p:cNvSpPr/>
          <p:nvPr/>
        </p:nvSpPr>
        <p:spPr>
          <a:xfrm rot="10800000">
            <a:off x="4643438" y="4572008"/>
            <a:ext cx="1714512" cy="7143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468331" y="1500174"/>
            <a:ext cx="223029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 тройка игроков</a:t>
            </a:r>
            <a:endParaRPr lang="ru-RU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9" name="Стрелка вправо с вырезом 38">
            <a:hlinkClick r:id="rId6" action="ppaction://hlinksldjump"/>
          </p:cNvPr>
          <p:cNvSpPr/>
          <p:nvPr/>
        </p:nvSpPr>
        <p:spPr>
          <a:xfrm rot="10800000">
            <a:off x="4857752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5286380" y="621508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hlinkClick r:id="rId6" action="ppaction://hlinksldjump"/>
              </a:rPr>
              <a:t>Выйти из игры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24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4400000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600000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5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6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6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3000000">
                                      <p:cBhvr>
                                        <p:cTn id="7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7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7400000"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1400000">
                                      <p:cBhvr>
                                        <p:cTn id="8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99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285720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</a:t>
            </a:r>
            <a:endParaRPr lang="ru-RU" sz="40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142976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Л</a:t>
            </a:r>
            <a:endParaRPr lang="ru-RU" sz="4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2000232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Е</a:t>
            </a:r>
            <a:endParaRPr lang="ru-RU" sz="40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2857488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О</a:t>
            </a:r>
            <a:endParaRPr lang="ru-RU" sz="4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3714744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Н</a:t>
            </a:r>
            <a:endParaRPr lang="ru-RU" sz="4000" b="1" dirty="0"/>
          </a:p>
        </p:txBody>
      </p:sp>
      <p:sp>
        <p:nvSpPr>
          <p:cNvPr id="93" name="Вертикальный свиток 92"/>
          <p:cNvSpPr/>
          <p:nvPr/>
        </p:nvSpPr>
        <p:spPr>
          <a:xfrm>
            <a:off x="6143636" y="1214422"/>
            <a:ext cx="3000364" cy="2714644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 </a:t>
            </a:r>
            <a:r>
              <a:rPr lang="ru-RU" sz="1600" b="1" dirty="0"/>
              <a:t>Многословие, выражение, содержащее близкие или идентичные по смыслу и потому логически излишние слова</a:t>
            </a:r>
            <a:endParaRPr lang="ru-RU" sz="1600" b="1" dirty="0"/>
          </a:p>
        </p:txBody>
      </p:sp>
      <p:pic>
        <p:nvPicPr>
          <p:cNvPr id="1028" name="Picture 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71612"/>
            <a:ext cx="590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Прямоугольник 94"/>
          <p:cNvSpPr/>
          <p:nvPr/>
        </p:nvSpPr>
        <p:spPr>
          <a:xfrm>
            <a:off x="300396" y="36895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183658" y="352809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2030164" y="36895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912083" y="353395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743944" y="36895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929066"/>
            <a:ext cx="1847856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Стрелка вправо с вырезом 24">
            <a:hlinkClick r:id="rId4" action="ppaction://hlinksldjump"/>
          </p:cNvPr>
          <p:cNvSpPr/>
          <p:nvPr/>
        </p:nvSpPr>
        <p:spPr>
          <a:xfrm>
            <a:off x="7643834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Далее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А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57818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З</a:t>
            </a:r>
            <a:endParaRPr lang="ru-RU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215074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М</a:t>
            </a:r>
            <a:endParaRPr lang="ru-RU" sz="40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578742" y="36895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406798" y="353395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297741" y="35429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75"/>
          <p:cNvGrpSpPr/>
          <p:nvPr/>
        </p:nvGrpSpPr>
        <p:grpSpPr>
          <a:xfrm>
            <a:off x="0" y="1928802"/>
            <a:ext cx="5000628" cy="4929198"/>
            <a:chOff x="0" y="1928802"/>
            <a:chExt cx="5000628" cy="4929198"/>
          </a:xfrm>
        </p:grpSpPr>
        <p:grpSp>
          <p:nvGrpSpPr>
            <p:cNvPr id="3" name="Группа 63"/>
            <p:cNvGrpSpPr/>
            <p:nvPr/>
          </p:nvGrpSpPr>
          <p:grpSpPr>
            <a:xfrm>
              <a:off x="0" y="1928802"/>
              <a:ext cx="5000628" cy="4929198"/>
              <a:chOff x="0" y="1928802"/>
              <a:chExt cx="5000628" cy="4929198"/>
            </a:xfrm>
          </p:grpSpPr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1928802"/>
                <a:ext cx="5000628" cy="4929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59" name="TextBox 58"/>
              <p:cNvSpPr txBox="1"/>
              <p:nvPr/>
            </p:nvSpPr>
            <p:spPr>
              <a:xfrm rot="17268647">
                <a:off x="239424" y="3407781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X2</a:t>
                </a:r>
                <a:endParaRPr lang="ru-RU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 rot="974632">
                <a:off x="2892033" y="2255643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250</a:t>
                </a:r>
                <a:endParaRPr lang="ru-RU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 rot="20204803">
                <a:off x="1252502" y="2297336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200</a:t>
                </a:r>
                <a:endParaRPr lang="ru-RU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 rot="14378775">
                <a:off x="233045" y="5064847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150</a:t>
                </a:r>
                <a:endParaRPr lang="ru-RU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 rot="12258119">
                <a:off x="1174424" y="6096585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</a:t>
                </a:r>
                <a:endParaRPr lang="ru-RU" dirty="0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 rot="9828163">
              <a:off x="2891985" y="611300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50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 rot="6806310">
              <a:off x="3949310" y="5066107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100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 rot="3672314">
              <a:off x="4011597" y="3423160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+</a:t>
              </a:r>
              <a:endParaRPr lang="ru-RU" dirty="0"/>
            </a:p>
          </p:txBody>
        </p:sp>
      </p:grpSp>
      <p:sp>
        <p:nvSpPr>
          <p:cNvPr id="77" name="Стрелка вправо с вырезом 76"/>
          <p:cNvSpPr/>
          <p:nvPr/>
        </p:nvSpPr>
        <p:spPr>
          <a:xfrm rot="10800000">
            <a:off x="4643438" y="4572008"/>
            <a:ext cx="1714512" cy="7143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500826" y="1500174"/>
            <a:ext cx="223029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3 тройка игроков</a:t>
            </a:r>
            <a:endParaRPr lang="ru-RU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9" name="Стрелка вправо с вырезом 38">
            <a:hlinkClick r:id="rId6" action="ppaction://hlinksldjump"/>
          </p:cNvPr>
          <p:cNvSpPr/>
          <p:nvPr/>
        </p:nvSpPr>
        <p:spPr>
          <a:xfrm rot="10800000">
            <a:off x="4857752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5286380" y="621508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hlinkClick r:id="rId6" action="ppaction://hlinksldjump"/>
              </a:rPr>
              <a:t>Выйти из игры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24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4400000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600000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5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6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6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3000000">
                                      <p:cBhvr>
                                        <p:cTn id="7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7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7400000"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1400000">
                                      <p:cBhvr>
                                        <p:cTn id="8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99" grpId="0" animBg="1"/>
      <p:bldP spid="31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285720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С</a:t>
            </a:r>
            <a:endParaRPr lang="ru-RU" sz="40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142976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И</a:t>
            </a:r>
            <a:endParaRPr lang="ru-RU" sz="4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2000232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Н</a:t>
            </a:r>
            <a:endParaRPr lang="ru-RU" sz="40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2857488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Е</a:t>
            </a:r>
            <a:endParaRPr lang="ru-RU" sz="4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3714744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К</a:t>
            </a:r>
            <a:endParaRPr lang="ru-RU" sz="4000" b="1" dirty="0"/>
          </a:p>
        </p:txBody>
      </p:sp>
      <p:sp>
        <p:nvSpPr>
          <p:cNvPr id="93" name="Вертикальный свиток 92"/>
          <p:cNvSpPr/>
          <p:nvPr/>
        </p:nvSpPr>
        <p:spPr>
          <a:xfrm>
            <a:off x="6143636" y="1214422"/>
            <a:ext cx="3000364" cy="3176332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Один из тропов, вид метонимии, состоящий в перенесении значения с одного предмета на другой по признаку количественного между ними отношения.</a:t>
            </a:r>
            <a:endParaRPr lang="ru-RU" sz="1600" b="1" dirty="0"/>
          </a:p>
        </p:txBody>
      </p:sp>
      <p:pic>
        <p:nvPicPr>
          <p:cNvPr id="1028" name="Picture 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71612"/>
            <a:ext cx="590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Прямоугольник 94"/>
          <p:cNvSpPr/>
          <p:nvPr/>
        </p:nvSpPr>
        <p:spPr>
          <a:xfrm>
            <a:off x="354775" y="38963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239752" y="34921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2078929" y="34921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961523" y="35431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803135" y="324801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929066"/>
            <a:ext cx="1847856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Стрелка вправо с вырезом 24">
            <a:hlinkClick r:id="rId4" action="ppaction://hlinksldjump"/>
          </p:cNvPr>
          <p:cNvSpPr/>
          <p:nvPr/>
        </p:nvSpPr>
        <p:spPr>
          <a:xfrm>
            <a:off x="7643834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Далее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Д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57818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О</a:t>
            </a:r>
            <a:endParaRPr lang="ru-RU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215074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Х</a:t>
            </a:r>
            <a:endParaRPr lang="ru-RU" sz="4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72330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А</a:t>
            </a:r>
            <a:endParaRPr lang="ru-RU" sz="40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684327" y="327171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516090" y="33097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375342" y="31495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202640" y="30225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75"/>
          <p:cNvGrpSpPr/>
          <p:nvPr/>
        </p:nvGrpSpPr>
        <p:grpSpPr>
          <a:xfrm>
            <a:off x="0" y="1928802"/>
            <a:ext cx="5000628" cy="4929198"/>
            <a:chOff x="0" y="1928802"/>
            <a:chExt cx="5000628" cy="4929198"/>
          </a:xfrm>
        </p:grpSpPr>
        <p:grpSp>
          <p:nvGrpSpPr>
            <p:cNvPr id="3" name="Группа 63"/>
            <p:cNvGrpSpPr/>
            <p:nvPr/>
          </p:nvGrpSpPr>
          <p:grpSpPr>
            <a:xfrm>
              <a:off x="0" y="1928802"/>
              <a:ext cx="5000628" cy="4929198"/>
              <a:chOff x="0" y="1928802"/>
              <a:chExt cx="5000628" cy="4929198"/>
            </a:xfrm>
          </p:grpSpPr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1928802"/>
                <a:ext cx="5000628" cy="4929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59" name="TextBox 58"/>
              <p:cNvSpPr txBox="1"/>
              <p:nvPr/>
            </p:nvSpPr>
            <p:spPr>
              <a:xfrm rot="17268647">
                <a:off x="239424" y="3407781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100</a:t>
                </a:r>
                <a:endParaRPr lang="ru-RU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 rot="974632">
                <a:off x="2892033" y="2255643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</a:t>
                </a:r>
                <a:endParaRPr lang="ru-RU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 rot="20204803">
                <a:off x="1252502" y="2297336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50</a:t>
                </a:r>
                <a:endParaRPr lang="ru-RU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 rot="14378775">
                <a:off x="233045" y="5064847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+</a:t>
                </a:r>
                <a:endParaRPr lang="ru-RU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 rot="12258119">
                <a:off x="1174424" y="6096585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250</a:t>
                </a:r>
                <a:endParaRPr lang="ru-RU" dirty="0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 rot="9828163">
              <a:off x="2891985" y="611300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ym typeface="Wingdings" pitchFamily="2" charset="2"/>
                </a:rPr>
                <a:t>200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 rot="6806310">
              <a:off x="3949310" y="5066107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ym typeface="Wingdings" pitchFamily="2" charset="2"/>
                </a:rPr>
                <a:t>X2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 rot="3672314">
              <a:off x="4011597" y="3423160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ym typeface="Wingdings" pitchFamily="2" charset="2"/>
                </a:rPr>
                <a:t>150</a:t>
              </a:r>
              <a:endParaRPr lang="ru-RU" dirty="0"/>
            </a:p>
          </p:txBody>
        </p:sp>
      </p:grpSp>
      <p:sp>
        <p:nvSpPr>
          <p:cNvPr id="77" name="Стрелка вправо с вырезом 76"/>
          <p:cNvSpPr/>
          <p:nvPr/>
        </p:nvSpPr>
        <p:spPr>
          <a:xfrm rot="10800000">
            <a:off x="4643438" y="4572008"/>
            <a:ext cx="1714512" cy="7143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715140" y="1500174"/>
            <a:ext cx="15292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Финал</a:t>
            </a:r>
            <a:endParaRPr lang="ru-RU" sz="2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9" name="Стрелка вправо с вырезом 38">
            <a:hlinkClick r:id="rId6" action="ppaction://hlinksldjump"/>
          </p:cNvPr>
          <p:cNvSpPr/>
          <p:nvPr/>
        </p:nvSpPr>
        <p:spPr>
          <a:xfrm rot="10800000">
            <a:off x="4857752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5286380" y="621508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hlinkClick r:id="rId6" action="ppaction://hlinksldjump"/>
              </a:rPr>
              <a:t>Выйти из игры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24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4400000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600000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5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6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6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3000000">
                                      <p:cBhvr>
                                        <p:cTn id="7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7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7400000"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1400000">
                                      <p:cBhvr>
                                        <p:cTn id="8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99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285720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Т</a:t>
            </a:r>
            <a:endParaRPr lang="ru-RU" sz="40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142976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А</a:t>
            </a:r>
            <a:endParaRPr lang="ru-RU" sz="4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2000232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В</a:t>
            </a:r>
            <a:endParaRPr lang="ru-RU" sz="40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2857488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Т</a:t>
            </a:r>
            <a:endParaRPr lang="ru-RU" sz="4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3714744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О</a:t>
            </a:r>
            <a:endParaRPr lang="ru-RU" sz="4000" b="1" dirty="0"/>
          </a:p>
        </p:txBody>
      </p:sp>
      <p:sp>
        <p:nvSpPr>
          <p:cNvPr id="93" name="Вертикальный свиток 92"/>
          <p:cNvSpPr/>
          <p:nvPr/>
        </p:nvSpPr>
        <p:spPr>
          <a:xfrm>
            <a:off x="6143636" y="1214422"/>
            <a:ext cx="3000364" cy="3294698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Тождесловие</a:t>
            </a:r>
            <a:r>
              <a:rPr lang="ru-RU" b="1" dirty="0"/>
              <a:t>, повторение сказанного другими словами, не вносящее ничего нового.</a:t>
            </a:r>
            <a:endParaRPr lang="ru-RU" b="1" dirty="0"/>
          </a:p>
        </p:txBody>
      </p:sp>
      <p:pic>
        <p:nvPicPr>
          <p:cNvPr id="1028" name="Picture 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71612"/>
            <a:ext cx="590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Прямоугольник 94"/>
          <p:cNvSpPr/>
          <p:nvPr/>
        </p:nvSpPr>
        <p:spPr>
          <a:xfrm>
            <a:off x="357158" y="34363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214414" y="356313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2010072" y="35018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823237" y="35173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686330" y="35018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929066"/>
            <a:ext cx="1847856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Стрелка вправо с вырезом 24">
            <a:hlinkClick r:id="rId4" action="ppaction://hlinksldjump"/>
          </p:cNvPr>
          <p:cNvSpPr/>
          <p:nvPr/>
        </p:nvSpPr>
        <p:spPr>
          <a:xfrm>
            <a:off x="7643834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hlinkClick r:id="rId4" action="ppaction://hlinksldjump"/>
              </a:rPr>
              <a:t>Закончить игру</a:t>
            </a:r>
            <a:endParaRPr lang="ru-RU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Л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57818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О</a:t>
            </a:r>
            <a:endParaRPr lang="ru-RU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201070" y="31187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Г</a:t>
            </a:r>
            <a:endParaRPr lang="ru-RU" sz="4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72330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И</a:t>
            </a:r>
            <a:endParaRPr lang="ru-RU" sz="4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929586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Я</a:t>
            </a:r>
            <a:endParaRPr lang="ru-RU" sz="40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528127" y="35018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412975" y="33009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308975" y="31187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148633" y="314953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973016" y="314953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826549" y="1500174"/>
            <a:ext cx="163538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Суперигра</a:t>
            </a:r>
            <a:endParaRPr lang="ru-RU" sz="24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endParaRPr lang="ru-RU" sz="2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9" name="Овальная выноска 38"/>
          <p:cNvSpPr/>
          <p:nvPr/>
        </p:nvSpPr>
        <p:spPr>
          <a:xfrm>
            <a:off x="0" y="1785926"/>
            <a:ext cx="5929322" cy="2071702"/>
          </a:xfrm>
          <a:prstGeom prst="wedgeEllipseCallout">
            <a:avLst>
              <a:gd name="adj1" fmla="val 63068"/>
              <a:gd name="adj2" fmla="val 112726"/>
            </a:avLst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этом </a:t>
            </a:r>
            <a:r>
              <a:rPr lang="ru-RU" sz="2400" b="1" dirty="0" smtClean="0">
                <a:solidFill>
                  <a:schemeClr val="tx1"/>
                </a:solidFill>
              </a:rPr>
              <a:t>слове 10 </a:t>
            </a:r>
            <a:r>
              <a:rPr lang="ru-RU" sz="2400" b="1" dirty="0" smtClean="0">
                <a:solidFill>
                  <a:schemeClr val="tx1"/>
                </a:solidFill>
              </a:rPr>
              <a:t>букв.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Вы можете назвать </a:t>
            </a:r>
            <a:r>
              <a:rPr lang="ru-RU" sz="2400" b="1" dirty="0" smtClean="0">
                <a:solidFill>
                  <a:schemeClr val="tx1"/>
                </a:solidFill>
              </a:rPr>
              <a:t>4 буквы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40" name="Picture 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4286256"/>
            <a:ext cx="15716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4286256"/>
            <a:ext cx="107157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6-конечная звезда 41"/>
          <p:cNvSpPr/>
          <p:nvPr/>
        </p:nvSpPr>
        <p:spPr>
          <a:xfrm>
            <a:off x="3714744" y="6286520"/>
            <a:ext cx="714380" cy="571480"/>
          </a:xfrm>
          <a:prstGeom prst="star6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6-конечная звезда 42"/>
          <p:cNvSpPr/>
          <p:nvPr/>
        </p:nvSpPr>
        <p:spPr>
          <a:xfrm>
            <a:off x="1928794" y="6286520"/>
            <a:ext cx="714380" cy="571480"/>
          </a:xfrm>
          <a:prstGeom prst="star6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9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9" grpId="0" animBg="1"/>
      <p:bldP spid="39" grpId="1" animBg="1"/>
    </p:bldLst>
  </p:timing>
</p:sld>
</file>

<file path=ppt/theme/theme1.xml><?xml version="1.0" encoding="utf-8"?>
<a:theme xmlns:a="http://schemas.openxmlformats.org/drawingml/2006/main" name="10271171">
  <a:themeElements>
    <a:clrScheme name="Korea03">
      <a:dk1>
        <a:srgbClr val="000000"/>
      </a:dk1>
      <a:lt1>
        <a:srgbClr val="FFFFFF"/>
      </a:lt1>
      <a:dk2>
        <a:srgbClr val="0362B9"/>
      </a:dk2>
      <a:lt2>
        <a:srgbClr val="BCE7FA"/>
      </a:lt2>
      <a:accent1>
        <a:srgbClr val="3DB5DB"/>
      </a:accent1>
      <a:accent2>
        <a:srgbClr val="DF9B29"/>
      </a:accent2>
      <a:accent3>
        <a:srgbClr val="6699FF"/>
      </a:accent3>
      <a:accent4>
        <a:srgbClr val="D361AA"/>
      </a:accent4>
      <a:accent5>
        <a:srgbClr val="A3D75D"/>
      </a:accent5>
      <a:accent6>
        <a:srgbClr val="D36161"/>
      </a:accent6>
      <a:hlink>
        <a:srgbClr val="FF9933"/>
      </a:hlink>
      <a:folHlink>
        <a:srgbClr val="FF3399"/>
      </a:folHlink>
    </a:clrScheme>
    <a:fontScheme name="Korea03">
      <a:majorFont>
        <a:latin typeface="Corbel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w Cen MT"/>
        <a:ea typeface=""/>
        <a:cs typeface=""/>
        <a:font script="Jpan" typeface="HGｺﾞｼｯｸE"/>
        <a:font script="Hang" typeface="휴먼모음T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Korea03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hade val="100000"/>
                <a:satMod val="115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Презентация5</Template>
  <TotalTime>402</TotalTime>
  <Words>385</Words>
  <Application>Microsoft Office PowerPoint</Application>
  <PresentationFormat>Экран (4:3)</PresentationFormat>
  <Paragraphs>143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Corbel</vt:lpstr>
      <vt:lpstr>Monotype Corsiva</vt:lpstr>
      <vt:lpstr>Times New Roman</vt:lpstr>
      <vt:lpstr>Tw Cen MT</vt:lpstr>
      <vt:lpstr>Wingdings</vt:lpstr>
      <vt:lpstr>Wingdings 2</vt:lpstr>
      <vt:lpstr>10271171</vt:lpstr>
      <vt:lpstr>Презентация PowerPoint</vt:lpstr>
      <vt:lpstr>Презентация PowerPoint</vt:lpstr>
      <vt:lpstr>Правила игры</vt:lpstr>
      <vt:lpstr>Источники информации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Мвидео</dc:creator>
  <cp:lastModifiedBy>Элеонора Высочанская</cp:lastModifiedBy>
  <cp:revision>48</cp:revision>
  <dcterms:created xsi:type="dcterms:W3CDTF">2009-07-01T00:44:17Z</dcterms:created>
  <dcterms:modified xsi:type="dcterms:W3CDTF">2016-04-09T15:59:59Z</dcterms:modified>
</cp:coreProperties>
</file>